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slide+xml" PartName="/ppt/slides/slide15.xml"/>
  <Override ContentType="application/vnd.openxmlformats-officedocument.presentationml.slide+xml" PartName="/ppt/slides/slide16.xml"/>
  <Override ContentType="application/vnd.openxmlformats-officedocument.presentationml.slide+xml" PartName="/ppt/slides/slide17.xml"/>
  <Override ContentType="application/vnd.openxmlformats-officedocument.presentationml.slide+xml" PartName="/ppt/slides/slide18.xml"/>
  <Override ContentType="application/vnd.openxmlformats-officedocument.presentationml.slide+xml" PartName="/ppt/slides/slide19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22.xml"/>
  <Override ContentType="application/vnd.openxmlformats-officedocument.presentationml.slide+xml" PartName="/ppt/slides/slide23.xml"/>
  <Override ContentType="application/vnd.openxmlformats-officedocument.presentationml.slide+xml" PartName="/ppt/slides/slide24.xml"/>
  <Override ContentType="application/vnd.openxmlformats-officedocument.presentationml.slide+xml" PartName="/ppt/slides/slide25.xml"/>
  <Override ContentType="application/vnd.openxmlformats-officedocument.presentationml.slide+xml" PartName="/ppt/slides/slide26.xml"/>
  <Override ContentType="application/vnd.openxmlformats-officedocument.presentationml.slide+xml" PartName="/ppt/slides/slide27.xml"/>
  <Override ContentType="application/vnd.openxmlformats-officedocument.presentationml.slide+xml" PartName="/ppt/slides/slide28.xml"/>
  <Override ContentType="application/vnd.openxmlformats-officedocument.presentationml.slide+xml" PartName="/ppt/slides/slide29.xml"/>
  <Override ContentType="application/vnd.openxmlformats-officedocument.presentationml.slide+xml" PartName="/ppt/slides/slide30.xml"/>
  <Override ContentType="application/vnd.openxmlformats-officedocument.presentationml.slide+xml" PartName="/ppt/slides/slide31.xml"/>
  <Override ContentType="application/vnd.openxmlformats-officedocument.presentationml.slide+xml" PartName="/ppt/slides/slide32.xml"/>
  <Override ContentType="application/vnd.openxmlformats-officedocument.presentationml.slide+xml" PartName="/ppt/slides/slide33.xml"/>
  <Override ContentType="application/vnd.openxmlformats-officedocument.presentationml.slide+xml" PartName="/ppt/slides/slide34.xml"/>
  <Override ContentType="application/vnd.openxmlformats-officedocument.presentationml.slide+xml" PartName="/ppt/slides/slide35.xml"/>
  <Override ContentType="application/vnd.openxmlformats-officedocument.presentationml.slide+xml" PartName="/ppt/slides/slide36.xml"/>
  <Override ContentType="application/vnd.openxmlformats-officedocument.presentationml.slide+xml" PartName="/ppt/slides/slide37.xml"/>
  <Override ContentType="application/vnd.openxmlformats-officedocument.presentationml.slide+xml" PartName="/ppt/slides/slide38.xml"/>
  <Override ContentType="application/vnd.openxmlformats-officedocument.presentationml.slide+xml" PartName="/ppt/slides/slide39.xml"/>
  <Override ContentType="application/vnd.openxmlformats-officedocument.presentationml.slide+xml" PartName="/ppt/slides/slide40.xml"/>
  <Override ContentType="application/vnd.openxmlformats-officedocument.presentationml.slide+xml" PartName="/ppt/slides/slide41.xml"/>
  <Override ContentType="application/vnd.openxmlformats-officedocument.presentationml.slide+xml" PartName="/ppt/slides/slide42.xml"/>
  <Override ContentType="application/vnd.openxmlformats-officedocument.presentationml.slide+xml" PartName="/ppt/slides/slide43.xml"/>
  <Override ContentType="application/vnd.openxmlformats-officedocument.presentationml.slide+xml" PartName="/ppt/slides/slide44.xml"/>
  <Override ContentType="application/vnd.openxmlformats-officedocument.presentationml.slide+xml" PartName="/ppt/slides/slide45.xml"/>
  <Override ContentType="application/vnd.openxmlformats-officedocument.presentationml.slide+xml" PartName="/ppt/slides/slide46.xml"/>
  <Override ContentType="application/vnd.openxmlformats-officedocument.presentationml.slide+xml" PartName="/ppt/slides/slide47.xml"/>
  <Override ContentType="application/vnd.openxmlformats-officedocument.presentationml.slide+xml" PartName="/ppt/slides/slide48.xml"/>
  <Override ContentType="application/vnd.openxmlformats-officedocument.presentationml.slide+xml" PartName="/ppt/slides/slide49.xml"/>
  <Override ContentType="application/vnd.openxmlformats-officedocument.presentationml.slide+xml" PartName="/ppt/slides/slide50.xml"/>
  <Override ContentType="application/vnd.openxmlformats-officedocument.presentationml.slide+xml" PartName="/ppt/slides/slide51.xml"/>
  <Override ContentType="application/vnd.openxmlformats-officedocument.presentationml.slide+xml" PartName="/ppt/slides/slide52.xml"/>
  <Override ContentType="application/vnd.openxmlformats-officedocument.presentationml.slide+xml" PartName="/ppt/slides/slide53.xml"/>
  <Override ContentType="application/vnd.openxmlformats-officedocument.presentationml.slide+xml" PartName="/ppt/slides/slide54.xml"/>
  <Override ContentType="application/vnd.openxmlformats-officedocument.presentationml.slide+xml" PartName="/ppt/slides/slide55.xml"/>
  <Override ContentType="application/vnd.openxmlformats-officedocument.presentationml.slide+xml" PartName="/ppt/slides/slide56.xml"/>
  <Override ContentType="application/vnd.openxmlformats-officedocument.presentationml.slide+xml" PartName="/ppt/slides/slide57.xml"/>
  <Override ContentType="application/vnd.openxmlformats-officedocument.presentationml.slide+xml" PartName="/ppt/slides/slide58.xml"/>
  <Override ContentType="application/vnd.openxmlformats-officedocument.presentationml.slide+xml" PartName="/ppt/slides/slide59.xml"/>
  <Override ContentType="application/vnd.openxmlformats-officedocument.presentationml.slide+xml" PartName="/ppt/slides/slide60.xml"/>
  <Override ContentType="application/vnd.openxmlformats-officedocument.presentationml.slide+xml" PartName="/ppt/slides/slide61.xml"/>
  <Override ContentType="application/vnd.openxmlformats-officedocument.presentationml.slide+xml" PartName="/ppt/slides/slide62.xml"/>
  <Override ContentType="application/vnd.openxmlformats-officedocument.presentationml.slide+xml" PartName="/ppt/slides/slide63.xml"/>
  <Override ContentType="application/vnd.openxmlformats-officedocument.presentationml.slide+xml" PartName="/ppt/slides/slide64.xml"/>
  <Override ContentType="application/vnd.openxmlformats-officedocument.presentationml.slide+xml" PartName="/ppt/slides/slide65.xml"/>
  <Override ContentType="application/vnd.openxmlformats-officedocument.presentationml.slide+xml" PartName="/ppt/slides/slide66.xml"/>
  <Override ContentType="application/vnd.openxmlformats-officedocument.presentationml.slide+xml" PartName="/ppt/slides/slide67.xml"/>
  <Override ContentType="application/vnd.openxmlformats-officedocument.presentationml.slide+xml" PartName="/ppt/slides/slide68.xml"/>
  <Override ContentType="application/vnd.openxmlformats-officedocument.presentationml.slide+xml" PartName="/ppt/slides/slide69.xml"/>
  <Override ContentType="application/vnd.openxmlformats-officedocument.presentationml.slide+xml" PartName="/ppt/slides/slide70.xml"/>
  <Override ContentType="application/vnd.openxmlformats-officedocument.presentationml.slide+xml" PartName="/ppt/slides/slide71.xml"/>
  <Override ContentType="application/vnd.openxmlformats-officedocument.presentationml.slide+xml" PartName="/ppt/slides/slide72.xml"/>
  <Override ContentType="application/vnd.openxmlformats-officedocument.presentationml.slide+xml" PartName="/ppt/slides/slide73.xml"/>
  <Override ContentType="application/vnd.openxmlformats-officedocument.presentationml.slide+xml" PartName="/ppt/slides/slide74.xml"/>
  <Override ContentType="application/vnd.openxmlformats-officedocument.presentationml.slide+xml" PartName="/ppt/slides/slide75.xml"/>
  <Override ContentType="application/vnd.openxmlformats-officedocument.presentationml.slide+xml" PartName="/ppt/slides/slide76.xml"/>
  <Override ContentType="application/vnd.openxmlformats-officedocument.presentationml.slide+xml" PartName="/ppt/slides/slide77.xml"/>
  <Override ContentType="application/vnd.openxmlformats-officedocument.presentationml.slide+xml" PartName="/ppt/slides/slide78.xml"/>
  <Override ContentType="application/vnd.openxmlformats-officedocument.presentationml.slide+xml" PartName="/ppt/slides/slide79.xml"/>
  <Override ContentType="application/vnd.openxmlformats-officedocument.presentationml.slide+xml" PartName="/ppt/slides/slide80.xml"/>
  <Override ContentType="application/vnd.openxmlformats-officedocument.presentationml.slide+xml" PartName="/ppt/slides/slide81.xml"/>
  <Override ContentType="application/vnd.openxmlformats-officedocument.presentationml.slide+xml" PartName="/ppt/slides/slide82.xml"/>
  <Override ContentType="application/vnd.openxmlformats-officedocument.presentationml.slide+xml" PartName="/ppt/slides/slide83.xml"/>
  <Override ContentType="application/vnd.openxmlformats-officedocument.presentationml.slide+xml" PartName="/ppt/slides/slide84.xml"/>
  <Override ContentType="application/vnd.openxmlformats-officedocument.presentationml.slide+xml" PartName="/ppt/slides/slide85.xml"/>
  <Override ContentType="application/vnd.openxmlformats-officedocument.presentationml.slide+xml" PartName="/ppt/slides/slide86.xml"/>
  <Override ContentType="application/vnd.openxmlformats-officedocument.presentationml.slide+xml" PartName="/ppt/slides/slide87.xml"/>
  <Override ContentType="application/vnd.openxmlformats-officedocument.presentationml.slide+xml" PartName="/ppt/slides/slide88.xml"/>
  <Override ContentType="application/vnd.openxmlformats-officedocument.presentationml.slide+xml" PartName="/ppt/slides/slide89.xml"/>
  <Override ContentType="application/vnd.openxmlformats-officedocument.presentationml.slide+xml" PartName="/ppt/slides/slide90.xml"/>
  <Override ContentType="application/vnd.openxmlformats-officedocument.presentationml.slide+xml" PartName="/ppt/slides/slide91.xml"/>
  <Override ContentType="application/vnd.openxmlformats-officedocument.presentationml.slide+xml" PartName="/ppt/slides/slide92.xml"/>
  <Override ContentType="application/vnd.openxmlformats-officedocument.presentationml.slide+xml" PartName="/ppt/slides/slide93.xml"/>
  <Override ContentType="application/vnd.openxmlformats-officedocument.presentationml.slide+xml" PartName="/ppt/slides/slide94.xml"/>
  <Override ContentType="application/vnd.openxmlformats-officedocument.presentationml.slide+xml" PartName="/ppt/slides/slide95.xml"/>
  <Override ContentType="application/vnd.openxmlformats-officedocument.presentationml.slide+xml" PartName="/ppt/slides/slide96.xml"/>
  <Override ContentType="application/vnd.openxmlformats-officedocument.presentationml.slide+xml" PartName="/ppt/slides/slide97.xml"/>
  <Override ContentType="application/vnd.openxmlformats-officedocument.presentationml.slide+xml" PartName="/ppt/slides/slide98.xml"/>
  <Override ContentType="application/vnd.openxmlformats-officedocument.presentationml.slide+xml" PartName="/ppt/slides/slide99.xml"/>
  <Override ContentType="application/vnd.openxmlformats-officedocument.presentationml.slide+xml" PartName="/ppt/slides/slide100.xml"/>
  <Override ContentType="application/vnd.openxmlformats-officedocument.presentationml.slide+xml" PartName="/ppt/slides/slide101.xml"/>
  <Override ContentType="application/vnd.openxmlformats-officedocument.presentationml.slide+xml" PartName="/ppt/slides/slide102.xml"/>
  <Override ContentType="application/vnd.openxmlformats-officedocument.presentationml.slide+xml" PartName="/ppt/slides/slide103.xml"/>
  <Override ContentType="application/vnd.openxmlformats-officedocument.presentationml.slide+xml" PartName="/ppt/slides/slide104.xml"/>
  <Override ContentType="application/vnd.openxmlformats-officedocument.presentationml.slide+xml" PartName="/ppt/slides/slide105.xml"/>
  <Override ContentType="application/vnd.openxmlformats-officedocument.presentationml.slide+xml" PartName="/ppt/slides/slide106.xml"/>
  <Override ContentType="application/vnd.openxmlformats-officedocument.presentationml.slide+xml" PartName="/ppt/slides/slide107.xml"/>
  <Override ContentType="application/vnd.openxmlformats-officedocument.presentationml.slide+xml" PartName="/ppt/slides/slide108.xml"/>
  <Override ContentType="application/vnd.openxmlformats-officedocument.presentationml.slide+xml" PartName="/ppt/slides/slide109.xml"/>
  <Override ContentType="application/vnd.openxmlformats-officedocument.presentationml.slide+xml" PartName="/ppt/slides/slide110.xml"/>
  <Override ContentType="application/vnd.openxmlformats-officedocument.presentationml.slide+xml" PartName="/ppt/slides/slide111.xml"/>
  <Override ContentType="application/vnd.openxmlformats-officedocument.presentationml.slide+xml" PartName="/ppt/slides/slide112.xml"/>
  <Override ContentType="application/vnd.openxmlformats-officedocument.presentationml.slide+xml" PartName="/ppt/slides/slide113.xml"/>
  <Override ContentType="application/vnd.openxmlformats-officedocument.presentationml.slide+xml" PartName="/ppt/slides/slide114.xml"/>
  <Override ContentType="application/vnd.openxmlformats-officedocument.presentationml.slide+xml" PartName="/ppt/slides/slide115.xml"/>
  <Override ContentType="application/vnd.openxmlformats-officedocument.presentationml.slide+xml" PartName="/ppt/slides/slide116.xml"/>
  <Override ContentType="application/vnd.openxmlformats-officedocument.presentationml.slide+xml" PartName="/ppt/slides/slide117.xml"/>
  <Override ContentType="application/vnd.openxmlformats-officedocument.presentationml.slide+xml" PartName="/ppt/slides/slide118.xml"/>
  <Override ContentType="application/vnd.openxmlformats-officedocument.presentationml.slide+xml" PartName="/ppt/slides/slide119.xml"/>
  <Override ContentType="application/vnd.openxmlformats-officedocument.presentationml.slide+xml" PartName="/ppt/slides/slide120.xml"/>
  <Override ContentType="application/vnd.openxmlformats-officedocument.presentationml.slide+xml" PartName="/ppt/slides/slide121.xml"/>
  <Override ContentType="application/vnd.openxmlformats-officedocument.presentationml.slide+xml" PartName="/ppt/slides/slide122.xml"/>
  <Override ContentType="application/vnd.openxmlformats-officedocument.presentationml.slide+xml" PartName="/ppt/slides/slide123.xml"/>
  <Override ContentType="application/vnd.openxmlformats-officedocument.presentationml.slide+xml" PartName="/ppt/slides/slide124.xml"/>
  <Override ContentType="application/vnd.openxmlformats-officedocument.presentationml.slide+xml" PartName="/ppt/slides/slide125.xml"/>
  <Override ContentType="application/vnd.openxmlformats-officedocument.presentationml.slide+xml" PartName="/ppt/slides/slide126.xml"/>
  <Override ContentType="application/vnd.openxmlformats-officedocument.presentationml.slide+xml" PartName="/ppt/slides/slide127.xml"/>
  <Override ContentType="application/vnd.openxmlformats-officedocument.presentationml.slide+xml" PartName="/ppt/slides/slide128.xml"/>
  <Override ContentType="application/vnd.openxmlformats-officedocument.presentationml.slide+xml" PartName="/ppt/slides/slide129.xml"/>
  <Override ContentType="application/vnd.openxmlformats-officedocument.presentationml.slide+xml" PartName="/ppt/slides/slide130.xml"/>
  <Override ContentType="application/vnd.openxmlformats-officedocument.presentationml.slide+xml" PartName="/ppt/slides/slide131.xml"/>
  <Override ContentType="application/vnd.openxmlformats-officedocument.presentationml.slide+xml" PartName="/ppt/slides/slide132.xml"/>
  <Override ContentType="application/vnd.openxmlformats-officedocument.presentationml.slide+xml" PartName="/ppt/slides/slide133.xml"/>
  <Override ContentType="application/vnd.openxmlformats-officedocument.presentationml.slide+xml" PartName="/ppt/slides/slide134.xml"/>
  <Override ContentType="application/vnd.openxmlformats-officedocument.presentationml.slide+xml" PartName="/ppt/slides/slide135.xml"/>
  <Override ContentType="application/vnd.openxmlformats-officedocument.presentationml.slide+xml" PartName="/ppt/slides/slide136.xml"/>
  <Override ContentType="application/vnd.openxmlformats-officedocument.presentationml.slide+xml" PartName="/ppt/slides/slide137.xml"/>
  <Override ContentType="application/vnd.openxmlformats-officedocument.presentationml.slide+xml" PartName="/ppt/slides/slide138.xml"/>
  <Override ContentType="application/vnd.openxmlformats-officedocument.presentationml.slide+xml" PartName="/ppt/slides/slide139.xml"/>
  <Override ContentType="application/vnd.openxmlformats-officedocument.presentationml.slide+xml" PartName="/ppt/slides/slide140.xml"/>
  <Override ContentType="application/vnd.openxmlformats-officedocument.presentationml.slide+xml" PartName="/ppt/slides/slide141.xml"/>
  <Override ContentType="application/vnd.openxmlformats-officedocument.presentationml.slide+xml" PartName="/ppt/slides/slide142.xml"/>
  <Override ContentType="application/vnd.openxmlformats-officedocument.presentationml.slide+xml" PartName="/ppt/slides/slide143.xml"/>
  <Override ContentType="application/vnd.openxmlformats-officedocument.presentationml.slide+xml" PartName="/ppt/slides/slide144.xml"/>
  <Override ContentType="application/vnd.openxmlformats-officedocument.presentationml.slide+xml" PartName="/ppt/slides/slide145.xml"/>
  <Override ContentType="application/vnd.openxmlformats-officedocument.presentationml.slide+xml" PartName="/ppt/slides/slide146.xml"/>
  <Override ContentType="application/vnd.openxmlformats-officedocument.presentationml.slide+xml" PartName="/ppt/slides/slide147.xml"/>
  <Override ContentType="application/vnd.openxmlformats-officedocument.presentationml.slide+xml" PartName="/ppt/slides/slide148.xml"/>
  <Override ContentType="application/vnd.openxmlformats-officedocument.presentationml.slide+xml" PartName="/ppt/slides/slide149.xml"/>
  <Override ContentType="application/vnd.openxmlformats-officedocument.presentationml.slide+xml" PartName="/ppt/slides/slide150.xml"/>
  <Override ContentType="application/vnd.openxmlformats-officedocument.presentationml.slide+xml" PartName="/ppt/slides/slide151.xml"/>
  <Override ContentType="application/vnd.openxmlformats-officedocument.presentationml.slide+xml" PartName="/ppt/slides/slide152.xml"/>
  <Override ContentType="application/vnd.openxmlformats-officedocument.presentationml.slide+xml" PartName="/ppt/slides/slide153.xml"/>
  <Override ContentType="application/vnd.openxmlformats-officedocument.presentationml.slide+xml" PartName="/ppt/slides/slide154.xml"/>
  <Override ContentType="application/vnd.openxmlformats-officedocument.presentationml.slide+xml" PartName="/ppt/slides/slide155.xml"/>
  <Override ContentType="application/vnd.openxmlformats-officedocument.presentationml.slide+xml" PartName="/ppt/slides/slide156.xml"/>
  <Override ContentType="application/vnd.openxmlformats-officedocument.presentationml.slide+xml" PartName="/ppt/slides/slide157.xml"/>
  <Override ContentType="application/vnd.openxmlformats-officedocument.presentationml.slide+xml" PartName="/ppt/slides/slide158.xml"/>
  <Override ContentType="application/vnd.openxmlformats-officedocument.presentationml.slide+xml" PartName="/ppt/slides/slide159.xml"/>
  <Override ContentType="application/vnd.openxmlformats-officedocument.presentationml.slide+xml" PartName="/ppt/slides/slide160.xml"/>
  <Override ContentType="application/vnd.openxmlformats-officedocument.presentationml.slide+xml" PartName="/ppt/slides/slide161.xml"/>
  <Override ContentType="application/vnd.openxmlformats-officedocument.presentationml.slide+xml" PartName="/ppt/slides/slide162.xml"/>
  <Override ContentType="application/vnd.openxmlformats-officedocument.presentationml.slide+xml" PartName="/ppt/slides/slide163.xml"/>
  <Override ContentType="application/vnd.openxmlformats-officedocument.presentationml.slide+xml" PartName="/ppt/slides/slide164.xml"/>
  <Override ContentType="application/vnd.openxmlformats-officedocument.presentationml.slide+xml" PartName="/ppt/slides/slide165.xml"/>
  <Override ContentType="application/vnd.openxmlformats-officedocument.presentationml.slide+xml" PartName="/ppt/slides/slide166.xml"/>
  <Override ContentType="application/vnd.openxmlformats-officedocument.presentationml.slide+xml" PartName="/ppt/slides/slide167.xml"/>
  <Override ContentType="application/vnd.openxmlformats-officedocument.presentationml.slide+xml" PartName="/ppt/slides/slide168.xml"/>
  <Override ContentType="application/vnd.openxmlformats-officedocument.presentationml.slide+xml" PartName="/ppt/slides/slide169.xml"/>
  <Override ContentType="application/vnd.openxmlformats-officedocument.presentationml.slide+xml" PartName="/ppt/slides/slide170.xml"/>
  <Override ContentType="application/vnd.openxmlformats-officedocument.presentationml.slide+xml" PartName="/ppt/slides/slide171.xml"/>
  <Override ContentType="application/vnd.openxmlformats-officedocument.presentationml.slide+xml" PartName="/ppt/slides/slide172.xml"/>
  <Override ContentType="application/vnd.openxmlformats-officedocument.presentationml.slide+xml" PartName="/ppt/slides/slide173.xml"/>
  <Override ContentType="application/vnd.openxmlformats-officedocument.presentationml.slide+xml" PartName="/ppt/slides/slide174.xml"/>
  <Override ContentType="application/vnd.openxmlformats-officedocument.presentationml.slide+xml" PartName="/ppt/slides/slide175.xml"/>
  <Override ContentType="application/vnd.openxmlformats-officedocument.presentationml.slide+xml" PartName="/ppt/slides/slide176.xml"/>
  <Override ContentType="application/vnd.openxmlformats-officedocument.presentationml.slide+xml" PartName="/ppt/slides/slide177.xml"/>
  <Override ContentType="application/vnd.openxmlformats-officedocument.presentationml.slide+xml" PartName="/ppt/slides/slide178.xml"/>
  <Override ContentType="application/vnd.openxmlformats-officedocument.presentationml.slide+xml" PartName="/ppt/slides/slide179.xml"/>
  <Override ContentType="application/vnd.openxmlformats-officedocument.presentationml.slide+xml" PartName="/ppt/slides/slide180.xml"/>
  <Override ContentType="application/vnd.openxmlformats-officedocument.presentationml.slide+xml" PartName="/ppt/slides/slide181.xml"/>
  <Override ContentType="application/vnd.openxmlformats-officedocument.presentationml.slide+xml" PartName="/ppt/slides/slide182.xml"/>
  <Override ContentType="application/vnd.openxmlformats-officedocument.presentationml.slide+xml" PartName="/ppt/slides/slide183.xml"/>
  <Override ContentType="application/vnd.openxmlformats-officedocument.presentationml.slide+xml" PartName="/ppt/slides/slide184.xml"/>
  <Override ContentType="application/vnd.openxmlformats-officedocument.presentationml.slide+xml" PartName="/ppt/slides/slide185.xml"/>
  <Override ContentType="application/vnd.openxmlformats-officedocument.presentationml.slide+xml" PartName="/ppt/slides/slide186.xml"/>
  <Override ContentType="application/vnd.openxmlformats-officedocument.presentationml.slide+xml" PartName="/ppt/slides/slide187.xml"/>
  <Override ContentType="application/vnd.openxmlformats-officedocument.presentationml.slide+xml" PartName="/ppt/slides/slide188.xml"/>
  <Override ContentType="application/vnd.openxmlformats-officedocument.presentationml.slide+xml" PartName="/ppt/slides/slide189.xml"/>
  <Override ContentType="application/vnd.openxmlformats-officedocument.presentationml.slide+xml" PartName="/ppt/slides/slide190.xml"/>
  <Override ContentType="application/vnd.openxmlformats-officedocument.presentationml.slide+xml" PartName="/ppt/slides/slide191.xml"/>
  <Override ContentType="application/vnd.openxmlformats-officedocument.presentationml.slide+xml" PartName="/ppt/slides/slide192.xml"/>
  <Override ContentType="application/vnd.openxmlformats-officedocument.presentationml.slide+xml" PartName="/ppt/slides/slide193.xml"/>
  <Override ContentType="application/vnd.openxmlformats-officedocument.presentationml.slide+xml" PartName="/ppt/slides/slide194.xml"/>
  <Override ContentType="application/vnd.openxmlformats-officedocument.presentationml.slide+xml" PartName="/ppt/slides/slide195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  <p:sldId id="287" r:id="rId37"/>
    <p:sldId id="288" r:id="rId38"/>
    <p:sldId id="289" r:id="rId39"/>
    <p:sldId id="290" r:id="rId40"/>
    <p:sldId id="291" r:id="rId41"/>
    <p:sldId id="292" r:id="rId42"/>
    <p:sldId id="293" r:id="rId43"/>
    <p:sldId id="294" r:id="rId44"/>
    <p:sldId id="295" r:id="rId45"/>
    <p:sldId id="296" r:id="rId46"/>
    <p:sldId id="297" r:id="rId47"/>
    <p:sldId id="298" r:id="rId48"/>
    <p:sldId id="299" r:id="rId49"/>
    <p:sldId id="300" r:id="rId50"/>
    <p:sldId id="301" r:id="rId51"/>
    <p:sldId id="302" r:id="rId52"/>
    <p:sldId id="303" r:id="rId53"/>
    <p:sldId id="304" r:id="rId54"/>
    <p:sldId id="305" r:id="rId55"/>
    <p:sldId id="306" r:id="rId56"/>
    <p:sldId id="307" r:id="rId57"/>
    <p:sldId id="308" r:id="rId58"/>
    <p:sldId id="309" r:id="rId59"/>
    <p:sldId id="310" r:id="rId60"/>
    <p:sldId id="311" r:id="rId61"/>
    <p:sldId id="312" r:id="rId62"/>
    <p:sldId id="313" r:id="rId63"/>
    <p:sldId id="314" r:id="rId64"/>
    <p:sldId id="315" r:id="rId65"/>
    <p:sldId id="316" r:id="rId66"/>
    <p:sldId id="317" r:id="rId67"/>
    <p:sldId id="318" r:id="rId68"/>
    <p:sldId id="319" r:id="rId69"/>
    <p:sldId id="320" r:id="rId70"/>
    <p:sldId id="321" r:id="rId71"/>
    <p:sldId id="322" r:id="rId72"/>
    <p:sldId id="323" r:id="rId73"/>
    <p:sldId id="324" r:id="rId74"/>
    <p:sldId id="325" r:id="rId75"/>
    <p:sldId id="326" r:id="rId76"/>
    <p:sldId id="327" r:id="rId77"/>
    <p:sldId id="328" r:id="rId78"/>
    <p:sldId id="329" r:id="rId79"/>
    <p:sldId id="330" r:id="rId80"/>
    <p:sldId id="331" r:id="rId81"/>
    <p:sldId id="332" r:id="rId82"/>
    <p:sldId id="333" r:id="rId83"/>
    <p:sldId id="334" r:id="rId84"/>
    <p:sldId id="335" r:id="rId85"/>
    <p:sldId id="336" r:id="rId86"/>
    <p:sldId id="337" r:id="rId87"/>
    <p:sldId id="338" r:id="rId88"/>
    <p:sldId id="339" r:id="rId89"/>
    <p:sldId id="340" r:id="rId90"/>
    <p:sldId id="341" r:id="rId91"/>
    <p:sldId id="342" r:id="rId92"/>
    <p:sldId id="343" r:id="rId93"/>
    <p:sldId id="344" r:id="rId94"/>
    <p:sldId id="345" r:id="rId95"/>
    <p:sldId id="346" r:id="rId96"/>
    <p:sldId id="347" r:id="rId97"/>
    <p:sldId id="348" r:id="rId98"/>
    <p:sldId id="349" r:id="rId99"/>
    <p:sldId id="350" r:id="rId100"/>
    <p:sldId id="351" r:id="rId101"/>
    <p:sldId id="352" r:id="rId102"/>
    <p:sldId id="353" r:id="rId103"/>
    <p:sldId id="354" r:id="rId104"/>
    <p:sldId id="355" r:id="rId105"/>
    <p:sldId id="356" r:id="rId106"/>
    <p:sldId id="357" r:id="rId107"/>
    <p:sldId id="358" r:id="rId108"/>
    <p:sldId id="359" r:id="rId109"/>
    <p:sldId id="360" r:id="rId110"/>
    <p:sldId id="361" r:id="rId111"/>
    <p:sldId id="362" r:id="rId112"/>
    <p:sldId id="363" r:id="rId113"/>
    <p:sldId id="364" r:id="rId114"/>
    <p:sldId id="365" r:id="rId115"/>
    <p:sldId id="366" r:id="rId116"/>
    <p:sldId id="367" r:id="rId117"/>
    <p:sldId id="368" r:id="rId118"/>
    <p:sldId id="369" r:id="rId119"/>
    <p:sldId id="370" r:id="rId120"/>
    <p:sldId id="371" r:id="rId121"/>
    <p:sldId id="372" r:id="rId122"/>
    <p:sldId id="373" r:id="rId123"/>
    <p:sldId id="374" r:id="rId124"/>
    <p:sldId id="375" r:id="rId125"/>
    <p:sldId id="376" r:id="rId126"/>
    <p:sldId id="377" r:id="rId127"/>
    <p:sldId id="378" r:id="rId128"/>
    <p:sldId id="379" r:id="rId129"/>
    <p:sldId id="380" r:id="rId130"/>
    <p:sldId id="381" r:id="rId131"/>
    <p:sldId id="382" r:id="rId132"/>
    <p:sldId id="383" r:id="rId133"/>
    <p:sldId id="384" r:id="rId134"/>
    <p:sldId id="385" r:id="rId135"/>
    <p:sldId id="386" r:id="rId136"/>
    <p:sldId id="387" r:id="rId137"/>
    <p:sldId id="388" r:id="rId138"/>
    <p:sldId id="389" r:id="rId139"/>
    <p:sldId id="390" r:id="rId140"/>
    <p:sldId id="391" r:id="rId141"/>
    <p:sldId id="392" r:id="rId142"/>
    <p:sldId id="393" r:id="rId143"/>
    <p:sldId id="394" r:id="rId144"/>
    <p:sldId id="395" r:id="rId145"/>
    <p:sldId id="396" r:id="rId146"/>
    <p:sldId id="397" r:id="rId147"/>
    <p:sldId id="398" r:id="rId148"/>
    <p:sldId id="399" r:id="rId149"/>
    <p:sldId id="400" r:id="rId150"/>
    <p:sldId id="401" r:id="rId151"/>
    <p:sldId id="402" r:id="rId152"/>
    <p:sldId id="403" r:id="rId153"/>
    <p:sldId id="404" r:id="rId154"/>
    <p:sldId id="405" r:id="rId155"/>
    <p:sldId id="406" r:id="rId156"/>
    <p:sldId id="407" r:id="rId157"/>
    <p:sldId id="408" r:id="rId158"/>
    <p:sldId id="409" r:id="rId159"/>
    <p:sldId id="410" r:id="rId160"/>
    <p:sldId id="411" r:id="rId161"/>
    <p:sldId id="412" r:id="rId162"/>
    <p:sldId id="413" r:id="rId163"/>
    <p:sldId id="414" r:id="rId164"/>
    <p:sldId id="415" r:id="rId165"/>
    <p:sldId id="416" r:id="rId166"/>
    <p:sldId id="417" r:id="rId167"/>
    <p:sldId id="418" r:id="rId168"/>
    <p:sldId id="419" r:id="rId169"/>
    <p:sldId id="420" r:id="rId170"/>
    <p:sldId id="421" r:id="rId171"/>
    <p:sldId id="422" r:id="rId172"/>
    <p:sldId id="423" r:id="rId173"/>
    <p:sldId id="424" r:id="rId174"/>
    <p:sldId id="425" r:id="rId175"/>
    <p:sldId id="426" r:id="rId176"/>
    <p:sldId id="427" r:id="rId177"/>
    <p:sldId id="428" r:id="rId178"/>
    <p:sldId id="429" r:id="rId179"/>
    <p:sldId id="430" r:id="rId180"/>
    <p:sldId id="431" r:id="rId181"/>
    <p:sldId id="432" r:id="rId182"/>
    <p:sldId id="433" r:id="rId183"/>
    <p:sldId id="434" r:id="rId184"/>
    <p:sldId id="435" r:id="rId185"/>
    <p:sldId id="436" r:id="rId186"/>
    <p:sldId id="437" r:id="rId187"/>
    <p:sldId id="438" r:id="rId188"/>
    <p:sldId id="439" r:id="rId189"/>
    <p:sldId id="440" r:id="rId190"/>
    <p:sldId id="441" r:id="rId191"/>
    <p:sldId id="442" r:id="rId192"/>
    <p:sldId id="443" r:id="rId193"/>
    <p:sldId id="444" r:id="rId194"/>
    <p:sldId id="445" r:id="rId195"/>
    <p:sldId id="446" r:id="rId196"/>
    <p:sldId id="447" r:id="rId197"/>
    <p:sldId id="448" r:id="rId198"/>
    <p:sldId id="449" r:id="rId199"/>
    <p:sldId id="450" r:id="rId200"/>
  </p:sldIdLst>
  <p:sldSz cx="18288000" cy="10287000"/>
  <p:notesSz cx="6858000" cy="9144000"/>
  <p:embeddedFontLst>
    <p:embeddedFont>
      <p:font typeface="Agrandir" charset="1" panose="00000500000000000000"/>
      <p:regular r:id="rId201"/>
    </p:embeddedFont>
    <p:embeddedFont>
      <p:font typeface="Helvetica World" charset="1" panose="020B0500040000020004"/>
      <p:regular r:id="rId202"/>
    </p:embeddedFont>
    <p:embeddedFont>
      <p:font typeface="Aptos Bold" charset="1" panose="020B0004020202020204"/>
      <p:regular r:id="rId203"/>
    </p:embeddedFont>
    <p:embeddedFont>
      <p:font typeface="Cambria Bold" charset="1" panose="02040803050406030204"/>
      <p:regular r:id="rId204"/>
    </p:embeddedFont>
    <p:embeddedFont>
      <p:font typeface="Cambria" charset="1" panose="02040503050406030204"/>
      <p:regular r:id="rId20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00" Target="slides/slide95.xml" Type="http://schemas.openxmlformats.org/officeDocument/2006/relationships/slide"/><Relationship Id="rId101" Target="slides/slide96.xml" Type="http://schemas.openxmlformats.org/officeDocument/2006/relationships/slide"/><Relationship Id="rId102" Target="slides/slide97.xml" Type="http://schemas.openxmlformats.org/officeDocument/2006/relationships/slide"/><Relationship Id="rId103" Target="slides/slide98.xml" Type="http://schemas.openxmlformats.org/officeDocument/2006/relationships/slide"/><Relationship Id="rId104" Target="slides/slide99.xml" Type="http://schemas.openxmlformats.org/officeDocument/2006/relationships/slide"/><Relationship Id="rId105" Target="slides/slide100.xml" Type="http://schemas.openxmlformats.org/officeDocument/2006/relationships/slide"/><Relationship Id="rId106" Target="slides/slide101.xml" Type="http://schemas.openxmlformats.org/officeDocument/2006/relationships/slide"/><Relationship Id="rId107" Target="slides/slide102.xml" Type="http://schemas.openxmlformats.org/officeDocument/2006/relationships/slide"/><Relationship Id="rId108" Target="slides/slide103.xml" Type="http://schemas.openxmlformats.org/officeDocument/2006/relationships/slide"/><Relationship Id="rId109" Target="slides/slide104.xml" Type="http://schemas.openxmlformats.org/officeDocument/2006/relationships/slide"/><Relationship Id="rId11" Target="slides/slide6.xml" Type="http://schemas.openxmlformats.org/officeDocument/2006/relationships/slide"/><Relationship Id="rId110" Target="slides/slide105.xml" Type="http://schemas.openxmlformats.org/officeDocument/2006/relationships/slide"/><Relationship Id="rId111" Target="slides/slide106.xml" Type="http://schemas.openxmlformats.org/officeDocument/2006/relationships/slide"/><Relationship Id="rId112" Target="slides/slide107.xml" Type="http://schemas.openxmlformats.org/officeDocument/2006/relationships/slide"/><Relationship Id="rId113" Target="slides/slide108.xml" Type="http://schemas.openxmlformats.org/officeDocument/2006/relationships/slide"/><Relationship Id="rId114" Target="slides/slide109.xml" Type="http://schemas.openxmlformats.org/officeDocument/2006/relationships/slide"/><Relationship Id="rId115" Target="slides/slide110.xml" Type="http://schemas.openxmlformats.org/officeDocument/2006/relationships/slide"/><Relationship Id="rId116" Target="slides/slide111.xml" Type="http://schemas.openxmlformats.org/officeDocument/2006/relationships/slide"/><Relationship Id="rId117" Target="slides/slide112.xml" Type="http://schemas.openxmlformats.org/officeDocument/2006/relationships/slide"/><Relationship Id="rId118" Target="slides/slide113.xml" Type="http://schemas.openxmlformats.org/officeDocument/2006/relationships/slide"/><Relationship Id="rId119" Target="slides/slide114.xml" Type="http://schemas.openxmlformats.org/officeDocument/2006/relationships/slide"/><Relationship Id="rId12" Target="slides/slide7.xml" Type="http://schemas.openxmlformats.org/officeDocument/2006/relationships/slide"/><Relationship Id="rId120" Target="slides/slide115.xml" Type="http://schemas.openxmlformats.org/officeDocument/2006/relationships/slide"/><Relationship Id="rId121" Target="slides/slide116.xml" Type="http://schemas.openxmlformats.org/officeDocument/2006/relationships/slide"/><Relationship Id="rId122" Target="slides/slide117.xml" Type="http://schemas.openxmlformats.org/officeDocument/2006/relationships/slide"/><Relationship Id="rId123" Target="slides/slide118.xml" Type="http://schemas.openxmlformats.org/officeDocument/2006/relationships/slide"/><Relationship Id="rId124" Target="slides/slide119.xml" Type="http://schemas.openxmlformats.org/officeDocument/2006/relationships/slide"/><Relationship Id="rId125" Target="slides/slide120.xml" Type="http://schemas.openxmlformats.org/officeDocument/2006/relationships/slide"/><Relationship Id="rId126" Target="slides/slide121.xml" Type="http://schemas.openxmlformats.org/officeDocument/2006/relationships/slide"/><Relationship Id="rId127" Target="slides/slide122.xml" Type="http://schemas.openxmlformats.org/officeDocument/2006/relationships/slide"/><Relationship Id="rId128" Target="slides/slide123.xml" Type="http://schemas.openxmlformats.org/officeDocument/2006/relationships/slide"/><Relationship Id="rId129" Target="slides/slide124.xml" Type="http://schemas.openxmlformats.org/officeDocument/2006/relationships/slide"/><Relationship Id="rId13" Target="slides/slide8.xml" Type="http://schemas.openxmlformats.org/officeDocument/2006/relationships/slide"/><Relationship Id="rId130" Target="slides/slide125.xml" Type="http://schemas.openxmlformats.org/officeDocument/2006/relationships/slide"/><Relationship Id="rId131" Target="slides/slide126.xml" Type="http://schemas.openxmlformats.org/officeDocument/2006/relationships/slide"/><Relationship Id="rId132" Target="slides/slide127.xml" Type="http://schemas.openxmlformats.org/officeDocument/2006/relationships/slide"/><Relationship Id="rId133" Target="slides/slide128.xml" Type="http://schemas.openxmlformats.org/officeDocument/2006/relationships/slide"/><Relationship Id="rId134" Target="slides/slide129.xml" Type="http://schemas.openxmlformats.org/officeDocument/2006/relationships/slide"/><Relationship Id="rId135" Target="slides/slide130.xml" Type="http://schemas.openxmlformats.org/officeDocument/2006/relationships/slide"/><Relationship Id="rId136" Target="slides/slide131.xml" Type="http://schemas.openxmlformats.org/officeDocument/2006/relationships/slide"/><Relationship Id="rId137" Target="slides/slide132.xml" Type="http://schemas.openxmlformats.org/officeDocument/2006/relationships/slide"/><Relationship Id="rId138" Target="slides/slide133.xml" Type="http://schemas.openxmlformats.org/officeDocument/2006/relationships/slide"/><Relationship Id="rId139" Target="slides/slide134.xml" Type="http://schemas.openxmlformats.org/officeDocument/2006/relationships/slide"/><Relationship Id="rId14" Target="slides/slide9.xml" Type="http://schemas.openxmlformats.org/officeDocument/2006/relationships/slide"/><Relationship Id="rId140" Target="slides/slide135.xml" Type="http://schemas.openxmlformats.org/officeDocument/2006/relationships/slide"/><Relationship Id="rId141" Target="slides/slide136.xml" Type="http://schemas.openxmlformats.org/officeDocument/2006/relationships/slide"/><Relationship Id="rId142" Target="slides/slide137.xml" Type="http://schemas.openxmlformats.org/officeDocument/2006/relationships/slide"/><Relationship Id="rId143" Target="slides/slide138.xml" Type="http://schemas.openxmlformats.org/officeDocument/2006/relationships/slide"/><Relationship Id="rId144" Target="slides/slide139.xml" Type="http://schemas.openxmlformats.org/officeDocument/2006/relationships/slide"/><Relationship Id="rId145" Target="slides/slide140.xml" Type="http://schemas.openxmlformats.org/officeDocument/2006/relationships/slide"/><Relationship Id="rId146" Target="slides/slide141.xml" Type="http://schemas.openxmlformats.org/officeDocument/2006/relationships/slide"/><Relationship Id="rId147" Target="slides/slide142.xml" Type="http://schemas.openxmlformats.org/officeDocument/2006/relationships/slide"/><Relationship Id="rId148" Target="slides/slide143.xml" Type="http://schemas.openxmlformats.org/officeDocument/2006/relationships/slide"/><Relationship Id="rId149" Target="slides/slide144.xml" Type="http://schemas.openxmlformats.org/officeDocument/2006/relationships/slide"/><Relationship Id="rId15" Target="slides/slide10.xml" Type="http://schemas.openxmlformats.org/officeDocument/2006/relationships/slide"/><Relationship Id="rId150" Target="slides/slide145.xml" Type="http://schemas.openxmlformats.org/officeDocument/2006/relationships/slide"/><Relationship Id="rId151" Target="slides/slide146.xml" Type="http://schemas.openxmlformats.org/officeDocument/2006/relationships/slide"/><Relationship Id="rId152" Target="slides/slide147.xml" Type="http://schemas.openxmlformats.org/officeDocument/2006/relationships/slide"/><Relationship Id="rId153" Target="slides/slide148.xml" Type="http://schemas.openxmlformats.org/officeDocument/2006/relationships/slide"/><Relationship Id="rId154" Target="slides/slide149.xml" Type="http://schemas.openxmlformats.org/officeDocument/2006/relationships/slide"/><Relationship Id="rId155" Target="slides/slide150.xml" Type="http://schemas.openxmlformats.org/officeDocument/2006/relationships/slide"/><Relationship Id="rId156" Target="slides/slide151.xml" Type="http://schemas.openxmlformats.org/officeDocument/2006/relationships/slide"/><Relationship Id="rId157" Target="slides/slide152.xml" Type="http://schemas.openxmlformats.org/officeDocument/2006/relationships/slide"/><Relationship Id="rId158" Target="slides/slide153.xml" Type="http://schemas.openxmlformats.org/officeDocument/2006/relationships/slide"/><Relationship Id="rId159" Target="slides/slide154.xml" Type="http://schemas.openxmlformats.org/officeDocument/2006/relationships/slide"/><Relationship Id="rId16" Target="slides/slide11.xml" Type="http://schemas.openxmlformats.org/officeDocument/2006/relationships/slide"/><Relationship Id="rId160" Target="slides/slide155.xml" Type="http://schemas.openxmlformats.org/officeDocument/2006/relationships/slide"/><Relationship Id="rId161" Target="slides/slide156.xml" Type="http://schemas.openxmlformats.org/officeDocument/2006/relationships/slide"/><Relationship Id="rId162" Target="slides/slide157.xml" Type="http://schemas.openxmlformats.org/officeDocument/2006/relationships/slide"/><Relationship Id="rId163" Target="slides/slide158.xml" Type="http://schemas.openxmlformats.org/officeDocument/2006/relationships/slide"/><Relationship Id="rId164" Target="slides/slide159.xml" Type="http://schemas.openxmlformats.org/officeDocument/2006/relationships/slide"/><Relationship Id="rId165" Target="slides/slide160.xml" Type="http://schemas.openxmlformats.org/officeDocument/2006/relationships/slide"/><Relationship Id="rId166" Target="slides/slide161.xml" Type="http://schemas.openxmlformats.org/officeDocument/2006/relationships/slide"/><Relationship Id="rId167" Target="slides/slide162.xml" Type="http://schemas.openxmlformats.org/officeDocument/2006/relationships/slide"/><Relationship Id="rId168" Target="slides/slide163.xml" Type="http://schemas.openxmlformats.org/officeDocument/2006/relationships/slide"/><Relationship Id="rId169" Target="slides/slide164.xml" Type="http://schemas.openxmlformats.org/officeDocument/2006/relationships/slide"/><Relationship Id="rId17" Target="slides/slide12.xml" Type="http://schemas.openxmlformats.org/officeDocument/2006/relationships/slide"/><Relationship Id="rId170" Target="slides/slide165.xml" Type="http://schemas.openxmlformats.org/officeDocument/2006/relationships/slide"/><Relationship Id="rId171" Target="slides/slide166.xml" Type="http://schemas.openxmlformats.org/officeDocument/2006/relationships/slide"/><Relationship Id="rId172" Target="slides/slide167.xml" Type="http://schemas.openxmlformats.org/officeDocument/2006/relationships/slide"/><Relationship Id="rId173" Target="slides/slide168.xml" Type="http://schemas.openxmlformats.org/officeDocument/2006/relationships/slide"/><Relationship Id="rId174" Target="slides/slide169.xml" Type="http://schemas.openxmlformats.org/officeDocument/2006/relationships/slide"/><Relationship Id="rId175" Target="slides/slide170.xml" Type="http://schemas.openxmlformats.org/officeDocument/2006/relationships/slide"/><Relationship Id="rId176" Target="slides/slide171.xml" Type="http://schemas.openxmlformats.org/officeDocument/2006/relationships/slide"/><Relationship Id="rId177" Target="slides/slide172.xml" Type="http://schemas.openxmlformats.org/officeDocument/2006/relationships/slide"/><Relationship Id="rId178" Target="slides/slide173.xml" Type="http://schemas.openxmlformats.org/officeDocument/2006/relationships/slide"/><Relationship Id="rId179" Target="slides/slide174.xml" Type="http://schemas.openxmlformats.org/officeDocument/2006/relationships/slide"/><Relationship Id="rId18" Target="slides/slide13.xml" Type="http://schemas.openxmlformats.org/officeDocument/2006/relationships/slide"/><Relationship Id="rId180" Target="slides/slide175.xml" Type="http://schemas.openxmlformats.org/officeDocument/2006/relationships/slide"/><Relationship Id="rId181" Target="slides/slide176.xml" Type="http://schemas.openxmlformats.org/officeDocument/2006/relationships/slide"/><Relationship Id="rId182" Target="slides/slide177.xml" Type="http://schemas.openxmlformats.org/officeDocument/2006/relationships/slide"/><Relationship Id="rId183" Target="slides/slide178.xml" Type="http://schemas.openxmlformats.org/officeDocument/2006/relationships/slide"/><Relationship Id="rId184" Target="slides/slide179.xml" Type="http://schemas.openxmlformats.org/officeDocument/2006/relationships/slide"/><Relationship Id="rId185" Target="slides/slide180.xml" Type="http://schemas.openxmlformats.org/officeDocument/2006/relationships/slide"/><Relationship Id="rId186" Target="slides/slide181.xml" Type="http://schemas.openxmlformats.org/officeDocument/2006/relationships/slide"/><Relationship Id="rId187" Target="slides/slide182.xml" Type="http://schemas.openxmlformats.org/officeDocument/2006/relationships/slide"/><Relationship Id="rId188" Target="slides/slide183.xml" Type="http://schemas.openxmlformats.org/officeDocument/2006/relationships/slide"/><Relationship Id="rId189" Target="slides/slide184.xml" Type="http://schemas.openxmlformats.org/officeDocument/2006/relationships/slide"/><Relationship Id="rId19" Target="slides/slide14.xml" Type="http://schemas.openxmlformats.org/officeDocument/2006/relationships/slide"/><Relationship Id="rId190" Target="slides/slide185.xml" Type="http://schemas.openxmlformats.org/officeDocument/2006/relationships/slide"/><Relationship Id="rId191" Target="slides/slide186.xml" Type="http://schemas.openxmlformats.org/officeDocument/2006/relationships/slide"/><Relationship Id="rId192" Target="slides/slide187.xml" Type="http://schemas.openxmlformats.org/officeDocument/2006/relationships/slide"/><Relationship Id="rId193" Target="slides/slide188.xml" Type="http://schemas.openxmlformats.org/officeDocument/2006/relationships/slide"/><Relationship Id="rId194" Target="slides/slide189.xml" Type="http://schemas.openxmlformats.org/officeDocument/2006/relationships/slide"/><Relationship Id="rId195" Target="slides/slide190.xml" Type="http://schemas.openxmlformats.org/officeDocument/2006/relationships/slide"/><Relationship Id="rId196" Target="slides/slide191.xml" Type="http://schemas.openxmlformats.org/officeDocument/2006/relationships/slide"/><Relationship Id="rId197" Target="slides/slide192.xml" Type="http://schemas.openxmlformats.org/officeDocument/2006/relationships/slide"/><Relationship Id="rId198" Target="slides/slide193.xml" Type="http://schemas.openxmlformats.org/officeDocument/2006/relationships/slide"/><Relationship Id="rId199" Target="slides/slide194.xml" Type="http://schemas.openxmlformats.org/officeDocument/2006/relationships/slide"/><Relationship Id="rId2" Target="presProps.xml" Type="http://schemas.openxmlformats.org/officeDocument/2006/relationships/presProps"/><Relationship Id="rId20" Target="slides/slide15.xml" Type="http://schemas.openxmlformats.org/officeDocument/2006/relationships/slide"/><Relationship Id="rId200" Target="slides/slide195.xml" Type="http://schemas.openxmlformats.org/officeDocument/2006/relationships/slide"/><Relationship Id="rId201" Target="fonts/font201.fntdata" Type="http://schemas.openxmlformats.org/officeDocument/2006/relationships/font"/><Relationship Id="rId202" Target="fonts/font202.fntdata" Type="http://schemas.openxmlformats.org/officeDocument/2006/relationships/font"/><Relationship Id="rId203" Target="fonts/font203.fntdata" Type="http://schemas.openxmlformats.org/officeDocument/2006/relationships/font"/><Relationship Id="rId204" Target="fonts/font204.fntdata" Type="http://schemas.openxmlformats.org/officeDocument/2006/relationships/font"/><Relationship Id="rId205" Target="fonts/font205.fntdata" Type="http://schemas.openxmlformats.org/officeDocument/2006/relationships/font"/><Relationship Id="rId21" Target="slides/slide16.xml" Type="http://schemas.openxmlformats.org/officeDocument/2006/relationships/slide"/><Relationship Id="rId22" Target="slides/slide17.xml" Type="http://schemas.openxmlformats.org/officeDocument/2006/relationships/slide"/><Relationship Id="rId23" Target="slides/slide18.xml" Type="http://schemas.openxmlformats.org/officeDocument/2006/relationships/slide"/><Relationship Id="rId24" Target="slides/slide19.xml" Type="http://schemas.openxmlformats.org/officeDocument/2006/relationships/slide"/><Relationship Id="rId25" Target="slides/slide20.xml" Type="http://schemas.openxmlformats.org/officeDocument/2006/relationships/slide"/><Relationship Id="rId26" Target="slides/slide21.xml" Type="http://schemas.openxmlformats.org/officeDocument/2006/relationships/slide"/><Relationship Id="rId27" Target="slides/slide22.xml" Type="http://schemas.openxmlformats.org/officeDocument/2006/relationships/slide"/><Relationship Id="rId28" Target="slides/slide23.xml" Type="http://schemas.openxmlformats.org/officeDocument/2006/relationships/slide"/><Relationship Id="rId29" Target="slides/slide24.xml" Type="http://schemas.openxmlformats.org/officeDocument/2006/relationships/slide"/><Relationship Id="rId3" Target="viewProps.xml" Type="http://schemas.openxmlformats.org/officeDocument/2006/relationships/viewProps"/><Relationship Id="rId30" Target="slides/slide25.xml" Type="http://schemas.openxmlformats.org/officeDocument/2006/relationships/slide"/><Relationship Id="rId31" Target="slides/slide26.xml" Type="http://schemas.openxmlformats.org/officeDocument/2006/relationships/slide"/><Relationship Id="rId32" Target="slides/slide27.xml" Type="http://schemas.openxmlformats.org/officeDocument/2006/relationships/slide"/><Relationship Id="rId33" Target="slides/slide28.xml" Type="http://schemas.openxmlformats.org/officeDocument/2006/relationships/slide"/><Relationship Id="rId34" Target="slides/slide29.xml" Type="http://schemas.openxmlformats.org/officeDocument/2006/relationships/slide"/><Relationship Id="rId35" Target="slides/slide30.xml" Type="http://schemas.openxmlformats.org/officeDocument/2006/relationships/slide"/><Relationship Id="rId36" Target="slides/slide31.xml" Type="http://schemas.openxmlformats.org/officeDocument/2006/relationships/slide"/><Relationship Id="rId37" Target="slides/slide32.xml" Type="http://schemas.openxmlformats.org/officeDocument/2006/relationships/slide"/><Relationship Id="rId38" Target="slides/slide33.xml" Type="http://schemas.openxmlformats.org/officeDocument/2006/relationships/slide"/><Relationship Id="rId39" Target="slides/slide34.xml" Type="http://schemas.openxmlformats.org/officeDocument/2006/relationships/slide"/><Relationship Id="rId4" Target="theme/theme1.xml" Type="http://schemas.openxmlformats.org/officeDocument/2006/relationships/theme"/><Relationship Id="rId40" Target="slides/slide35.xml" Type="http://schemas.openxmlformats.org/officeDocument/2006/relationships/slide"/><Relationship Id="rId41" Target="slides/slide36.xml" Type="http://schemas.openxmlformats.org/officeDocument/2006/relationships/slide"/><Relationship Id="rId42" Target="slides/slide37.xml" Type="http://schemas.openxmlformats.org/officeDocument/2006/relationships/slide"/><Relationship Id="rId43" Target="slides/slide38.xml" Type="http://schemas.openxmlformats.org/officeDocument/2006/relationships/slide"/><Relationship Id="rId44" Target="slides/slide39.xml" Type="http://schemas.openxmlformats.org/officeDocument/2006/relationships/slide"/><Relationship Id="rId45" Target="slides/slide40.xml" Type="http://schemas.openxmlformats.org/officeDocument/2006/relationships/slide"/><Relationship Id="rId46" Target="slides/slide41.xml" Type="http://schemas.openxmlformats.org/officeDocument/2006/relationships/slide"/><Relationship Id="rId47" Target="slides/slide42.xml" Type="http://schemas.openxmlformats.org/officeDocument/2006/relationships/slide"/><Relationship Id="rId48" Target="slides/slide43.xml" Type="http://schemas.openxmlformats.org/officeDocument/2006/relationships/slide"/><Relationship Id="rId49" Target="slides/slide44.xml" Type="http://schemas.openxmlformats.org/officeDocument/2006/relationships/slide"/><Relationship Id="rId5" Target="tableStyles.xml" Type="http://schemas.openxmlformats.org/officeDocument/2006/relationships/tableStyles"/><Relationship Id="rId50" Target="slides/slide45.xml" Type="http://schemas.openxmlformats.org/officeDocument/2006/relationships/slide"/><Relationship Id="rId51" Target="slides/slide46.xml" Type="http://schemas.openxmlformats.org/officeDocument/2006/relationships/slide"/><Relationship Id="rId52" Target="slides/slide47.xml" Type="http://schemas.openxmlformats.org/officeDocument/2006/relationships/slide"/><Relationship Id="rId53" Target="slides/slide48.xml" Type="http://schemas.openxmlformats.org/officeDocument/2006/relationships/slide"/><Relationship Id="rId54" Target="slides/slide49.xml" Type="http://schemas.openxmlformats.org/officeDocument/2006/relationships/slide"/><Relationship Id="rId55" Target="slides/slide50.xml" Type="http://schemas.openxmlformats.org/officeDocument/2006/relationships/slide"/><Relationship Id="rId56" Target="slides/slide51.xml" Type="http://schemas.openxmlformats.org/officeDocument/2006/relationships/slide"/><Relationship Id="rId57" Target="slides/slide52.xml" Type="http://schemas.openxmlformats.org/officeDocument/2006/relationships/slide"/><Relationship Id="rId58" Target="slides/slide53.xml" Type="http://schemas.openxmlformats.org/officeDocument/2006/relationships/slide"/><Relationship Id="rId59" Target="slides/slide54.xml" Type="http://schemas.openxmlformats.org/officeDocument/2006/relationships/slide"/><Relationship Id="rId6" Target="slides/slide1.xml" Type="http://schemas.openxmlformats.org/officeDocument/2006/relationships/slide"/><Relationship Id="rId60" Target="slides/slide55.xml" Type="http://schemas.openxmlformats.org/officeDocument/2006/relationships/slide"/><Relationship Id="rId61" Target="slides/slide56.xml" Type="http://schemas.openxmlformats.org/officeDocument/2006/relationships/slide"/><Relationship Id="rId62" Target="slides/slide57.xml" Type="http://schemas.openxmlformats.org/officeDocument/2006/relationships/slide"/><Relationship Id="rId63" Target="slides/slide58.xml" Type="http://schemas.openxmlformats.org/officeDocument/2006/relationships/slide"/><Relationship Id="rId64" Target="slides/slide59.xml" Type="http://schemas.openxmlformats.org/officeDocument/2006/relationships/slide"/><Relationship Id="rId65" Target="slides/slide60.xml" Type="http://schemas.openxmlformats.org/officeDocument/2006/relationships/slide"/><Relationship Id="rId66" Target="slides/slide61.xml" Type="http://schemas.openxmlformats.org/officeDocument/2006/relationships/slide"/><Relationship Id="rId67" Target="slides/slide62.xml" Type="http://schemas.openxmlformats.org/officeDocument/2006/relationships/slide"/><Relationship Id="rId68" Target="slides/slide63.xml" Type="http://schemas.openxmlformats.org/officeDocument/2006/relationships/slide"/><Relationship Id="rId69" Target="slides/slide64.xml" Type="http://schemas.openxmlformats.org/officeDocument/2006/relationships/slide"/><Relationship Id="rId7" Target="slides/slide2.xml" Type="http://schemas.openxmlformats.org/officeDocument/2006/relationships/slide"/><Relationship Id="rId70" Target="slides/slide65.xml" Type="http://schemas.openxmlformats.org/officeDocument/2006/relationships/slide"/><Relationship Id="rId71" Target="slides/slide66.xml" Type="http://schemas.openxmlformats.org/officeDocument/2006/relationships/slide"/><Relationship Id="rId72" Target="slides/slide67.xml" Type="http://schemas.openxmlformats.org/officeDocument/2006/relationships/slide"/><Relationship Id="rId73" Target="slides/slide68.xml" Type="http://schemas.openxmlformats.org/officeDocument/2006/relationships/slide"/><Relationship Id="rId74" Target="slides/slide69.xml" Type="http://schemas.openxmlformats.org/officeDocument/2006/relationships/slide"/><Relationship Id="rId75" Target="slides/slide70.xml" Type="http://schemas.openxmlformats.org/officeDocument/2006/relationships/slide"/><Relationship Id="rId76" Target="slides/slide71.xml" Type="http://schemas.openxmlformats.org/officeDocument/2006/relationships/slide"/><Relationship Id="rId77" Target="slides/slide72.xml" Type="http://schemas.openxmlformats.org/officeDocument/2006/relationships/slide"/><Relationship Id="rId78" Target="slides/slide73.xml" Type="http://schemas.openxmlformats.org/officeDocument/2006/relationships/slide"/><Relationship Id="rId79" Target="slides/slide74.xml" Type="http://schemas.openxmlformats.org/officeDocument/2006/relationships/slide"/><Relationship Id="rId8" Target="slides/slide3.xml" Type="http://schemas.openxmlformats.org/officeDocument/2006/relationships/slide"/><Relationship Id="rId80" Target="slides/slide75.xml" Type="http://schemas.openxmlformats.org/officeDocument/2006/relationships/slide"/><Relationship Id="rId81" Target="slides/slide76.xml" Type="http://schemas.openxmlformats.org/officeDocument/2006/relationships/slide"/><Relationship Id="rId82" Target="slides/slide77.xml" Type="http://schemas.openxmlformats.org/officeDocument/2006/relationships/slide"/><Relationship Id="rId83" Target="slides/slide78.xml" Type="http://schemas.openxmlformats.org/officeDocument/2006/relationships/slide"/><Relationship Id="rId84" Target="slides/slide79.xml" Type="http://schemas.openxmlformats.org/officeDocument/2006/relationships/slide"/><Relationship Id="rId85" Target="slides/slide80.xml" Type="http://schemas.openxmlformats.org/officeDocument/2006/relationships/slide"/><Relationship Id="rId86" Target="slides/slide81.xml" Type="http://schemas.openxmlformats.org/officeDocument/2006/relationships/slide"/><Relationship Id="rId87" Target="slides/slide82.xml" Type="http://schemas.openxmlformats.org/officeDocument/2006/relationships/slide"/><Relationship Id="rId88" Target="slides/slide83.xml" Type="http://schemas.openxmlformats.org/officeDocument/2006/relationships/slide"/><Relationship Id="rId89" Target="slides/slide84.xml" Type="http://schemas.openxmlformats.org/officeDocument/2006/relationships/slide"/><Relationship Id="rId9" Target="slides/slide4.xml" Type="http://schemas.openxmlformats.org/officeDocument/2006/relationships/slide"/><Relationship Id="rId90" Target="slides/slide85.xml" Type="http://schemas.openxmlformats.org/officeDocument/2006/relationships/slide"/><Relationship Id="rId91" Target="slides/slide86.xml" Type="http://schemas.openxmlformats.org/officeDocument/2006/relationships/slide"/><Relationship Id="rId92" Target="slides/slide87.xml" Type="http://schemas.openxmlformats.org/officeDocument/2006/relationships/slide"/><Relationship Id="rId93" Target="slides/slide88.xml" Type="http://schemas.openxmlformats.org/officeDocument/2006/relationships/slide"/><Relationship Id="rId94" Target="slides/slide89.xml" Type="http://schemas.openxmlformats.org/officeDocument/2006/relationships/slide"/><Relationship Id="rId95" Target="slides/slide90.xml" Type="http://schemas.openxmlformats.org/officeDocument/2006/relationships/slide"/><Relationship Id="rId96" Target="slides/slide91.xml" Type="http://schemas.openxmlformats.org/officeDocument/2006/relationships/slide"/><Relationship Id="rId97" Target="slides/slide92.xml" Type="http://schemas.openxmlformats.org/officeDocument/2006/relationships/slide"/><Relationship Id="rId98" Target="slides/slide93.xml" Type="http://schemas.openxmlformats.org/officeDocument/2006/relationships/slide"/><Relationship Id="rId99" Target="slides/slide94.xml" Type="http://schemas.openxmlformats.org/officeDocument/2006/relationships/slide"/></Relationships>
</file>

<file path=ppt/media/image1.jpeg>
</file>

<file path=ppt/media/image2.png>
</file>

<file path=ppt/media/image3.png>
</file>

<file path=ppt/media/image4.png>
</file>

<file path=ppt/media/image5.svg>
</file>

<file path=ppt/media/image6.png>
</file>

<file path=ppt/media/image7.jpeg>
</file>

<file path=ppt/media/image8.png>
</file>

<file path=ppt/media/image9.sv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svg" Type="http://schemas.openxmlformats.org/officeDocument/2006/relationships/image"/><Relationship Id="rId4" Target="../media/image1.jpeg" Type="http://schemas.openxmlformats.org/officeDocument/2006/relationships/image"/><Relationship Id="rId5" Target="../media/image6.png" Type="http://schemas.openxmlformats.org/officeDocument/2006/relationships/image"/><Relationship Id="rId6" Target="../media/image7.jpeg" Type="http://schemas.openxmlformats.org/officeDocument/2006/relationships/image"/><Relationship Id="rId7" Target="../media/image8.png" Type="http://schemas.openxmlformats.org/officeDocument/2006/relationships/image"/><Relationship Id="rId8" Target="../media/image9.svg" Type="http://schemas.openxmlformats.org/officeDocument/2006/relationships/image"/></Relationships>
</file>

<file path=ppt/slides/_rels/slide10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svg" Type="http://schemas.openxmlformats.org/officeDocument/2006/relationships/image"/><Relationship Id="rId4" Target="../media/image1.jpeg" Type="http://schemas.openxmlformats.org/officeDocument/2006/relationships/image"/><Relationship Id="rId5" Target="../media/image6.png" Type="http://schemas.openxmlformats.org/officeDocument/2006/relationships/image"/><Relationship Id="rId6" Target="../media/image7.jpeg" Type="http://schemas.openxmlformats.org/officeDocument/2006/relationships/image"/><Relationship Id="rId7" Target="../media/image8.png" Type="http://schemas.openxmlformats.org/officeDocument/2006/relationships/image"/><Relationship Id="rId8" Target="../media/image9.svg" Type="http://schemas.openxmlformats.org/officeDocument/2006/relationships/image"/></Relationships>
</file>

<file path=ppt/slides/_rels/slide10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svg" Type="http://schemas.openxmlformats.org/officeDocument/2006/relationships/image"/><Relationship Id="rId4" Target="../media/image1.jpeg" Type="http://schemas.openxmlformats.org/officeDocument/2006/relationships/image"/><Relationship Id="rId5" Target="../media/image6.png" Type="http://schemas.openxmlformats.org/officeDocument/2006/relationships/image"/><Relationship Id="rId6" Target="../media/image7.jpeg" Type="http://schemas.openxmlformats.org/officeDocument/2006/relationships/image"/><Relationship Id="rId7" Target="../media/image8.png" Type="http://schemas.openxmlformats.org/officeDocument/2006/relationships/image"/><Relationship Id="rId8" Target="../media/image9.svg" Type="http://schemas.openxmlformats.org/officeDocument/2006/relationships/image"/></Relationships>
</file>

<file path=ppt/slides/_rels/slide10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svg" Type="http://schemas.openxmlformats.org/officeDocument/2006/relationships/image"/><Relationship Id="rId4" Target="../media/image1.jpeg" Type="http://schemas.openxmlformats.org/officeDocument/2006/relationships/image"/><Relationship Id="rId5" Target="../media/image6.png" Type="http://schemas.openxmlformats.org/officeDocument/2006/relationships/image"/><Relationship Id="rId6" Target="../media/image7.jpeg" Type="http://schemas.openxmlformats.org/officeDocument/2006/relationships/image"/><Relationship Id="rId7" Target="../media/image8.png" Type="http://schemas.openxmlformats.org/officeDocument/2006/relationships/image"/><Relationship Id="rId8" Target="../media/image9.svg" Type="http://schemas.openxmlformats.org/officeDocument/2006/relationships/image"/></Relationships>
</file>

<file path=ppt/slides/_rels/slide10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svg" Type="http://schemas.openxmlformats.org/officeDocument/2006/relationships/image"/><Relationship Id="rId4" Target="../media/image1.jpeg" Type="http://schemas.openxmlformats.org/officeDocument/2006/relationships/image"/><Relationship Id="rId5" Target="../media/image6.png" Type="http://schemas.openxmlformats.org/officeDocument/2006/relationships/image"/><Relationship Id="rId6" Target="../media/image7.jpeg" Type="http://schemas.openxmlformats.org/officeDocument/2006/relationships/image"/><Relationship Id="rId7" Target="../media/image8.png" Type="http://schemas.openxmlformats.org/officeDocument/2006/relationships/image"/><Relationship Id="rId8" Target="../media/image9.svg" Type="http://schemas.openxmlformats.org/officeDocument/2006/relationships/image"/></Relationships>
</file>

<file path=ppt/slides/_rels/slide10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svg" Type="http://schemas.openxmlformats.org/officeDocument/2006/relationships/image"/><Relationship Id="rId4" Target="../media/image1.jpeg" Type="http://schemas.openxmlformats.org/officeDocument/2006/relationships/image"/><Relationship Id="rId5" Target="../media/image6.png" Type="http://schemas.openxmlformats.org/officeDocument/2006/relationships/image"/></Relationships>
</file>

<file path=ppt/slides/_rels/slide10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svg" Type="http://schemas.openxmlformats.org/officeDocument/2006/relationships/image"/><Relationship Id="rId4" Target="../media/image1.jpeg" Type="http://schemas.openxmlformats.org/officeDocument/2006/relationships/image"/><Relationship Id="rId5" Target="../media/image6.png" Type="http://schemas.openxmlformats.org/officeDocument/2006/relationships/image"/><Relationship Id="rId6" Target="../media/image7.jpeg" Type="http://schemas.openxmlformats.org/officeDocument/2006/relationships/image"/><Relationship Id="rId7" Target="../media/image8.png" Type="http://schemas.openxmlformats.org/officeDocument/2006/relationships/image"/><Relationship Id="rId8" Target="../media/image9.svg" Type="http://schemas.openxmlformats.org/officeDocument/2006/relationships/image"/></Relationships>
</file>

<file path=ppt/slides/_rels/slide10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svg" Type="http://schemas.openxmlformats.org/officeDocument/2006/relationships/image"/><Relationship Id="rId4" Target="../media/image1.jpeg" Type="http://schemas.openxmlformats.org/officeDocument/2006/relationships/image"/><Relationship Id="rId5" Target="../media/image6.png" Type="http://schemas.openxmlformats.org/officeDocument/2006/relationships/image"/><Relationship Id="rId6" Target="../media/image7.jpeg" Type="http://schemas.openxmlformats.org/officeDocument/2006/relationships/image"/><Relationship Id="rId7" Target="../media/image8.png" Type="http://schemas.openxmlformats.org/officeDocument/2006/relationships/image"/><Relationship Id="rId8" Target="../media/image9.svg" Type="http://schemas.openxmlformats.org/officeDocument/2006/relationships/image"/></Relationships>
</file>

<file path=ppt/slides/_rels/slide10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svg" Type="http://schemas.openxmlformats.org/officeDocument/2006/relationships/image"/><Relationship Id="rId4" Target="../media/image1.jpeg" Type="http://schemas.openxmlformats.org/officeDocument/2006/relationships/image"/><Relationship Id="rId5" Target="../media/image6.png" Type="http://schemas.openxmlformats.org/officeDocument/2006/relationships/image"/><Relationship Id="rId6" Target="../media/image7.jpeg" Type="http://schemas.openxmlformats.org/officeDocument/2006/relationships/image"/><Relationship Id="rId7" Target="../media/image8.png" Type="http://schemas.openxmlformats.org/officeDocument/2006/relationships/image"/><Relationship Id="rId8" Target="../media/image9.svg" Type="http://schemas.openxmlformats.org/officeDocument/2006/relationships/image"/></Relationships>
</file>

<file path=ppt/slides/_rels/slide10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svg" Type="http://schemas.openxmlformats.org/officeDocument/2006/relationships/image"/><Relationship Id="rId4" Target="../media/image1.jpeg" Type="http://schemas.openxmlformats.org/officeDocument/2006/relationships/image"/><Relationship Id="rId5" Target="../media/image6.png" Type="http://schemas.openxmlformats.org/officeDocument/2006/relationships/image"/><Relationship Id="rId6" Target="../media/image7.jpeg" Type="http://schemas.openxmlformats.org/officeDocument/2006/relationships/image"/><Relationship Id="rId7" Target="../media/image8.png" Type="http://schemas.openxmlformats.org/officeDocument/2006/relationships/image"/><Relationship Id="rId8" Target="../media/image9.svg" Type="http://schemas.openxmlformats.org/officeDocument/2006/relationships/image"/></Relationships>
</file>

<file path=ppt/slides/_rels/slide10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svg" Type="http://schemas.openxmlformats.org/officeDocument/2006/relationships/image"/><Relationship Id="rId4" Target="../media/image1.jpeg" Type="http://schemas.openxmlformats.org/officeDocument/2006/relationships/image"/><Relationship Id="rId5" Target="../media/image6.png" Type="http://schemas.openxmlformats.org/officeDocument/2006/relationships/image"/><Relationship Id="rId6" Target="../media/image7.jpeg" Type="http://schemas.openxmlformats.org/officeDocument/2006/relationships/image"/><Relationship Id="rId7" Target="../media/image8.png" Type="http://schemas.openxmlformats.org/officeDocument/2006/relationships/image"/><Relationship Id="rId8" Target="../media/image9.sv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svg" Type="http://schemas.openxmlformats.org/officeDocument/2006/relationships/image"/><Relationship Id="rId4" Target="../media/image1.jpeg" Type="http://schemas.openxmlformats.org/officeDocument/2006/relationships/image"/><Relationship Id="rId5" Target="../media/image6.png" Type="http://schemas.openxmlformats.org/officeDocument/2006/relationships/image"/><Relationship Id="rId6" Target="../media/image7.jpeg" Type="http://schemas.openxmlformats.org/officeDocument/2006/relationships/image"/><Relationship Id="rId7" Target="../media/image8.png" Type="http://schemas.openxmlformats.org/officeDocument/2006/relationships/image"/><Relationship Id="rId8" Target="../media/image9.svg" Type="http://schemas.openxmlformats.org/officeDocument/2006/relationships/image"/></Relationships>
</file>

<file path=ppt/slides/_rels/slide1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svg" Type="http://schemas.openxmlformats.org/officeDocument/2006/relationships/image"/><Relationship Id="rId4" Target="../media/image1.jpeg" Type="http://schemas.openxmlformats.org/officeDocument/2006/relationships/image"/><Relationship Id="rId5" Target="../media/image6.png" Type="http://schemas.openxmlformats.org/officeDocument/2006/relationships/image"/><Relationship Id="rId6" Target="../media/image7.jpeg" Type="http://schemas.openxmlformats.org/officeDocument/2006/relationships/image"/><Relationship Id="rId7" Target="../media/image8.png" Type="http://schemas.openxmlformats.org/officeDocument/2006/relationships/image"/><Relationship Id="rId8" Target="../media/image9.svg" Type="http://schemas.openxmlformats.org/officeDocument/2006/relationships/image"/></Relationships>
</file>

<file path=ppt/slides/_rels/slide1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svg" Type="http://schemas.openxmlformats.org/officeDocument/2006/relationships/image"/><Relationship Id="rId4" Target="../media/image1.jpeg" Type="http://schemas.openxmlformats.org/officeDocument/2006/relationships/image"/><Relationship Id="rId5" Target="../media/image6.png" Type="http://schemas.openxmlformats.org/officeDocument/2006/relationships/image"/><Relationship Id="rId6" Target="../media/image7.jpeg" Type="http://schemas.openxmlformats.org/officeDocument/2006/relationships/image"/><Relationship Id="rId7" Target="../media/image8.png" Type="http://schemas.openxmlformats.org/officeDocument/2006/relationships/image"/><Relationship Id="rId8" Target="../media/image9.svg" Type="http://schemas.openxmlformats.org/officeDocument/2006/relationships/image"/></Relationships>
</file>

<file path=ppt/slides/_rels/slide1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svg" Type="http://schemas.openxmlformats.org/officeDocument/2006/relationships/image"/><Relationship Id="rId4" Target="../media/image1.jpeg" Type="http://schemas.openxmlformats.org/officeDocument/2006/relationships/image"/><Relationship Id="rId5" Target="../media/image6.png" Type="http://schemas.openxmlformats.org/officeDocument/2006/relationships/image"/><Relationship Id="rId6" Target="../media/image7.jpeg" Type="http://schemas.openxmlformats.org/officeDocument/2006/relationships/image"/><Relationship Id="rId7" Target="../media/image8.png" Type="http://schemas.openxmlformats.org/officeDocument/2006/relationships/image"/><Relationship Id="rId8" Target="../media/image9.svg" Type="http://schemas.openxmlformats.org/officeDocument/2006/relationships/image"/></Relationships>
</file>

<file path=ppt/slides/_rels/slide1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svg" Type="http://schemas.openxmlformats.org/officeDocument/2006/relationships/image"/><Relationship Id="rId4" Target="../media/image1.jpeg" Type="http://schemas.openxmlformats.org/officeDocument/2006/relationships/image"/><Relationship Id="rId5" Target="../media/image6.png" Type="http://schemas.openxmlformats.org/officeDocument/2006/relationships/image"/></Relationships>
</file>

<file path=ppt/slides/_rels/slide11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svg" Type="http://schemas.openxmlformats.org/officeDocument/2006/relationships/image"/><Relationship Id="rId4" Target="../media/image1.jpeg" Type="http://schemas.openxmlformats.org/officeDocument/2006/relationships/image"/><Relationship Id="rId5" Target="../media/image6.png" Type="http://schemas.openxmlformats.org/officeDocument/2006/relationships/image"/><Relationship Id="rId6" Target="../media/image7.jpeg" Type="http://schemas.openxmlformats.org/officeDocument/2006/relationships/image"/><Relationship Id="rId7" Target="../media/image8.png" Type="http://schemas.openxmlformats.org/officeDocument/2006/relationships/image"/><Relationship Id="rId8" Target="../media/image9.svg" Type="http://schemas.openxmlformats.org/officeDocument/2006/relationships/image"/></Relationships>
</file>

<file path=ppt/slides/_rels/slide11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svg" Type="http://schemas.openxmlformats.org/officeDocument/2006/relationships/image"/><Relationship Id="rId4" Target="../media/image1.jpeg" Type="http://schemas.openxmlformats.org/officeDocument/2006/relationships/image"/><Relationship Id="rId5" Target="../media/image6.png" Type="http://schemas.openxmlformats.org/officeDocument/2006/relationships/image"/><Relationship Id="rId6" Target="../media/image7.jpeg" Type="http://schemas.openxmlformats.org/officeDocument/2006/relationships/image"/><Relationship Id="rId7" Target="../media/image8.png" Type="http://schemas.openxmlformats.org/officeDocument/2006/relationships/image"/><Relationship Id="rId8" Target="../media/image9.svg" Type="http://schemas.openxmlformats.org/officeDocument/2006/relationships/image"/></Relationships>
</file>

<file path=ppt/slides/_rels/slide11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svg" Type="http://schemas.openxmlformats.org/officeDocument/2006/relationships/image"/><Relationship Id="rId4" Target="../media/image1.jpeg" Type="http://schemas.openxmlformats.org/officeDocument/2006/relationships/image"/><Relationship Id="rId5" Target="../media/image6.png" Type="http://schemas.openxmlformats.org/officeDocument/2006/relationships/image"/><Relationship Id="rId6" Target="../media/image7.jpeg" Type="http://schemas.openxmlformats.org/officeDocument/2006/relationships/image"/><Relationship Id="rId7" Target="../media/image8.png" Type="http://schemas.openxmlformats.org/officeDocument/2006/relationships/image"/><Relationship Id="rId8" Target="../media/image9.svg" Type="http://schemas.openxmlformats.org/officeDocument/2006/relationships/image"/></Relationships>
</file>

<file path=ppt/slides/_rels/slide11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svg" Type="http://schemas.openxmlformats.org/officeDocument/2006/relationships/image"/><Relationship Id="rId4" Target="../media/image1.jpeg" Type="http://schemas.openxmlformats.org/officeDocument/2006/relationships/image"/><Relationship Id="rId5" Target="../media/image6.png" Type="http://schemas.openxmlformats.org/officeDocument/2006/relationships/image"/><Relationship Id="rId6" Target="../media/image7.jpeg" Type="http://schemas.openxmlformats.org/officeDocument/2006/relationships/image"/><Relationship Id="rId7" Target="../media/image8.png" Type="http://schemas.openxmlformats.org/officeDocument/2006/relationships/image"/><Relationship Id="rId8" Target="../media/image9.svg" Type="http://schemas.openxmlformats.org/officeDocument/2006/relationships/image"/></Relationships>
</file>

<file path=ppt/slides/_rels/slide11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svg" Type="http://schemas.openxmlformats.org/officeDocument/2006/relationships/image"/><Relationship Id="rId4" Target="../media/image1.jpeg" Type="http://schemas.openxmlformats.org/officeDocument/2006/relationships/image"/><Relationship Id="rId5" Target="../media/image6.png" Type="http://schemas.openxmlformats.org/officeDocument/2006/relationships/image"/><Relationship Id="rId6" Target="../media/image7.jpeg" Type="http://schemas.openxmlformats.org/officeDocument/2006/relationships/image"/><Relationship Id="rId7" Target="../media/image8.png" Type="http://schemas.openxmlformats.org/officeDocument/2006/relationships/image"/><Relationship Id="rId8" Target="../media/image9.svg" Type="http://schemas.openxmlformats.org/officeDocument/2006/relationships/image"/></Relationships>
</file>

<file path=ppt/slides/_rels/slide11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svg" Type="http://schemas.openxmlformats.org/officeDocument/2006/relationships/image"/><Relationship Id="rId4" Target="../media/image1.jpeg" Type="http://schemas.openxmlformats.org/officeDocument/2006/relationships/image"/><Relationship Id="rId5" Target="../media/image6.png" Type="http://schemas.openxmlformats.org/officeDocument/2006/relationships/image"/><Relationship Id="rId6" Target="../media/image7.jpeg" Type="http://schemas.openxmlformats.org/officeDocument/2006/relationships/image"/><Relationship Id="rId7" Target="../media/image8.png" Type="http://schemas.openxmlformats.org/officeDocument/2006/relationships/image"/><Relationship Id="rId8" Target="../media/image9.sv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svg" Type="http://schemas.openxmlformats.org/officeDocument/2006/relationships/image"/><Relationship Id="rId4" Target="../media/image1.jpeg" Type="http://schemas.openxmlformats.org/officeDocument/2006/relationships/image"/><Relationship Id="rId5" Target="../media/image6.png" Type="http://schemas.openxmlformats.org/officeDocument/2006/relationships/image"/></Relationships>
</file>

<file path=ppt/slides/_rels/slide12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svg" Type="http://schemas.openxmlformats.org/officeDocument/2006/relationships/image"/><Relationship Id="rId4" Target="../media/image1.jpeg" Type="http://schemas.openxmlformats.org/officeDocument/2006/relationships/image"/><Relationship Id="rId5" Target="../media/image6.png" Type="http://schemas.openxmlformats.org/officeDocument/2006/relationships/image"/><Relationship Id="rId6" Target="../media/image7.jpeg" Type="http://schemas.openxmlformats.org/officeDocument/2006/relationships/image"/><Relationship Id="rId7" Target="../media/image8.png" Type="http://schemas.openxmlformats.org/officeDocument/2006/relationships/image"/><Relationship Id="rId8" Target="../media/image9.svg" Type="http://schemas.openxmlformats.org/officeDocument/2006/relationships/image"/></Relationships>
</file>

<file path=ppt/slides/_rels/slide12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svg" Type="http://schemas.openxmlformats.org/officeDocument/2006/relationships/image"/><Relationship Id="rId4" Target="../media/image1.jpeg" Type="http://schemas.openxmlformats.org/officeDocument/2006/relationships/image"/><Relationship Id="rId5" Target="../media/image6.png" Type="http://schemas.openxmlformats.org/officeDocument/2006/relationships/image"/><Relationship Id="rId6" Target="../media/image7.jpeg" Type="http://schemas.openxmlformats.org/officeDocument/2006/relationships/image"/><Relationship Id="rId7" Target="../media/image8.png" Type="http://schemas.openxmlformats.org/officeDocument/2006/relationships/image"/><Relationship Id="rId8" Target="../media/image9.svg" Type="http://schemas.openxmlformats.org/officeDocument/2006/relationships/image"/></Relationships>
</file>

<file path=ppt/slides/_rels/slide12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svg" Type="http://schemas.openxmlformats.org/officeDocument/2006/relationships/image"/><Relationship Id="rId4" Target="../media/image1.jpeg" Type="http://schemas.openxmlformats.org/officeDocument/2006/relationships/image"/><Relationship Id="rId5" Target="../media/image6.png" Type="http://schemas.openxmlformats.org/officeDocument/2006/relationships/image"/></Relationships>
</file>

<file path=ppt/slides/_rels/slide12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svg" Type="http://schemas.openxmlformats.org/officeDocument/2006/relationships/image"/><Relationship Id="rId4" Target="../media/image1.jpeg" Type="http://schemas.openxmlformats.org/officeDocument/2006/relationships/image"/><Relationship Id="rId5" Target="../media/image6.png" Type="http://schemas.openxmlformats.org/officeDocument/2006/relationships/image"/><Relationship Id="rId6" Target="../media/image7.jpeg" Type="http://schemas.openxmlformats.org/officeDocument/2006/relationships/image"/><Relationship Id="rId7" Target="../media/image8.png" Type="http://schemas.openxmlformats.org/officeDocument/2006/relationships/image"/><Relationship Id="rId8" Target="../media/image9.svg" Type="http://schemas.openxmlformats.org/officeDocument/2006/relationships/image"/></Relationships>
</file>

<file path=ppt/slides/_rels/slide12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svg" Type="http://schemas.openxmlformats.org/officeDocument/2006/relationships/image"/><Relationship Id="rId4" Target="../media/image1.jpeg" Type="http://schemas.openxmlformats.org/officeDocument/2006/relationships/image"/><Relationship Id="rId5" Target="../media/image6.png" Type="http://schemas.openxmlformats.org/officeDocument/2006/relationships/image"/><Relationship Id="rId6" Target="../media/image7.jpeg" Type="http://schemas.openxmlformats.org/officeDocument/2006/relationships/image"/><Relationship Id="rId7" Target="../media/image8.png" Type="http://schemas.openxmlformats.org/officeDocument/2006/relationships/image"/><Relationship Id="rId8" Target="../media/image9.svg" Type="http://schemas.openxmlformats.org/officeDocument/2006/relationships/image"/></Relationships>
</file>

<file path=ppt/slides/_rels/slide12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svg" Type="http://schemas.openxmlformats.org/officeDocument/2006/relationships/image"/><Relationship Id="rId4" Target="../media/image1.jpeg" Type="http://schemas.openxmlformats.org/officeDocument/2006/relationships/image"/><Relationship Id="rId5" Target="../media/image6.png" Type="http://schemas.openxmlformats.org/officeDocument/2006/relationships/image"/><Relationship Id="rId6" Target="../media/image7.jpeg" Type="http://schemas.openxmlformats.org/officeDocument/2006/relationships/image"/><Relationship Id="rId7" Target="../media/image8.png" Type="http://schemas.openxmlformats.org/officeDocument/2006/relationships/image"/><Relationship Id="rId8" Target="../media/image9.svg" Type="http://schemas.openxmlformats.org/officeDocument/2006/relationships/image"/></Relationships>
</file>

<file path=ppt/slides/_rels/slide12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svg" Type="http://schemas.openxmlformats.org/officeDocument/2006/relationships/image"/><Relationship Id="rId4" Target="../media/image1.jpeg" Type="http://schemas.openxmlformats.org/officeDocument/2006/relationships/image"/><Relationship Id="rId5" Target="../media/image6.png" Type="http://schemas.openxmlformats.org/officeDocument/2006/relationships/image"/><Relationship Id="rId6" Target="../media/image7.jpeg" Type="http://schemas.openxmlformats.org/officeDocument/2006/relationships/image"/><Relationship Id="rId7" Target="../media/image8.png" Type="http://schemas.openxmlformats.org/officeDocument/2006/relationships/image"/><Relationship Id="rId8" Target="../media/image9.svg" Type="http://schemas.openxmlformats.org/officeDocument/2006/relationships/image"/></Relationships>
</file>

<file path=ppt/slides/_rels/slide12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svg" Type="http://schemas.openxmlformats.org/officeDocument/2006/relationships/image"/><Relationship Id="rId4" Target="../media/image1.jpeg" Type="http://schemas.openxmlformats.org/officeDocument/2006/relationships/image"/><Relationship Id="rId5" Target="../media/image6.png" Type="http://schemas.openxmlformats.org/officeDocument/2006/relationships/image"/><Relationship Id="rId6" Target="../media/image7.jpeg" Type="http://schemas.openxmlformats.org/officeDocument/2006/relationships/image"/><Relationship Id="rId7" Target="../media/image8.png" Type="http://schemas.openxmlformats.org/officeDocument/2006/relationships/image"/><Relationship Id="rId8" Target="../media/image9.svg" Type="http://schemas.openxmlformats.org/officeDocument/2006/relationships/image"/></Relationships>
</file>

<file path=ppt/slides/_rels/slide12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svg" Type="http://schemas.openxmlformats.org/officeDocument/2006/relationships/image"/><Relationship Id="rId4" Target="../media/image1.jpeg" Type="http://schemas.openxmlformats.org/officeDocument/2006/relationships/image"/><Relationship Id="rId5" Target="../media/image6.png" Type="http://schemas.openxmlformats.org/officeDocument/2006/relationships/image"/><Relationship Id="rId6" Target="../media/image7.jpeg" Type="http://schemas.openxmlformats.org/officeDocument/2006/relationships/image"/><Relationship Id="rId7" Target="../media/image8.png" Type="http://schemas.openxmlformats.org/officeDocument/2006/relationships/image"/><Relationship Id="rId8" Target="../media/image9.svg" Type="http://schemas.openxmlformats.org/officeDocument/2006/relationships/image"/></Relationships>
</file>

<file path=ppt/slides/_rels/slide12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svg" Type="http://schemas.openxmlformats.org/officeDocument/2006/relationships/image"/><Relationship Id="rId4" Target="../media/image1.jpeg" Type="http://schemas.openxmlformats.org/officeDocument/2006/relationships/image"/><Relationship Id="rId5" Target="../media/image6.png" Type="http://schemas.openxmlformats.org/officeDocument/2006/relationships/image"/><Relationship Id="rId6" Target="../media/image7.jpeg" Type="http://schemas.openxmlformats.org/officeDocument/2006/relationships/image"/><Relationship Id="rId7" Target="../media/image8.png" Type="http://schemas.openxmlformats.org/officeDocument/2006/relationships/image"/><Relationship Id="rId8" Target="../media/image9.svg" Type="http://schemas.openxmlformats.org/officeDocument/2006/relationships/image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svg" Type="http://schemas.openxmlformats.org/officeDocument/2006/relationships/image"/><Relationship Id="rId4" Target="../media/image1.jpeg" Type="http://schemas.openxmlformats.org/officeDocument/2006/relationships/image"/><Relationship Id="rId5" Target="../media/image6.png" Type="http://schemas.openxmlformats.org/officeDocument/2006/relationships/image"/><Relationship Id="rId6" Target="../media/image7.jpeg" Type="http://schemas.openxmlformats.org/officeDocument/2006/relationships/image"/><Relationship Id="rId7" Target="../media/image8.png" Type="http://schemas.openxmlformats.org/officeDocument/2006/relationships/image"/><Relationship Id="rId8" Target="../media/image9.svg" Type="http://schemas.openxmlformats.org/officeDocument/2006/relationships/image"/></Relationships>
</file>

<file path=ppt/slides/_rels/slide13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svg" Type="http://schemas.openxmlformats.org/officeDocument/2006/relationships/image"/><Relationship Id="rId4" Target="../media/image1.jpeg" Type="http://schemas.openxmlformats.org/officeDocument/2006/relationships/image"/><Relationship Id="rId5" Target="../media/image6.png" Type="http://schemas.openxmlformats.org/officeDocument/2006/relationships/image"/><Relationship Id="rId6" Target="../media/image7.jpeg" Type="http://schemas.openxmlformats.org/officeDocument/2006/relationships/image"/><Relationship Id="rId7" Target="../media/image8.png" Type="http://schemas.openxmlformats.org/officeDocument/2006/relationships/image"/><Relationship Id="rId8" Target="../media/image9.svg" Type="http://schemas.openxmlformats.org/officeDocument/2006/relationships/image"/></Relationships>
</file>

<file path=ppt/slides/_rels/slide13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svg" Type="http://schemas.openxmlformats.org/officeDocument/2006/relationships/image"/><Relationship Id="rId4" Target="../media/image1.jpeg" Type="http://schemas.openxmlformats.org/officeDocument/2006/relationships/image"/><Relationship Id="rId5" Target="../media/image6.png" Type="http://schemas.openxmlformats.org/officeDocument/2006/relationships/image"/></Relationships>
</file>

<file path=ppt/slides/_rels/slide13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svg" Type="http://schemas.openxmlformats.org/officeDocument/2006/relationships/image"/><Relationship Id="rId4" Target="../media/image1.jpeg" Type="http://schemas.openxmlformats.org/officeDocument/2006/relationships/image"/><Relationship Id="rId5" Target="../media/image6.png" Type="http://schemas.openxmlformats.org/officeDocument/2006/relationships/image"/><Relationship Id="rId6" Target="../media/image7.jpeg" Type="http://schemas.openxmlformats.org/officeDocument/2006/relationships/image"/><Relationship Id="rId7" Target="../media/image8.png" Type="http://schemas.openxmlformats.org/officeDocument/2006/relationships/image"/><Relationship Id="rId8" Target="../media/image9.svg" Type="http://schemas.openxmlformats.org/officeDocument/2006/relationships/image"/></Relationships>
</file>

<file path=ppt/slides/_rels/slide13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svg" Type="http://schemas.openxmlformats.org/officeDocument/2006/relationships/image"/><Relationship Id="rId4" Target="../media/image1.jpeg" Type="http://schemas.openxmlformats.org/officeDocument/2006/relationships/image"/><Relationship Id="rId5" Target="../media/image6.png" Type="http://schemas.openxmlformats.org/officeDocument/2006/relationships/image"/><Relationship Id="rId6" Target="../media/image7.jpeg" Type="http://schemas.openxmlformats.org/officeDocument/2006/relationships/image"/><Relationship Id="rId7" Target="../media/image8.png" Type="http://schemas.openxmlformats.org/officeDocument/2006/relationships/image"/><Relationship Id="rId8" Target="../media/image9.svg" Type="http://schemas.openxmlformats.org/officeDocument/2006/relationships/image"/></Relationships>
</file>

<file path=ppt/slides/_rels/slide13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svg" Type="http://schemas.openxmlformats.org/officeDocument/2006/relationships/image"/><Relationship Id="rId4" Target="../media/image1.jpeg" Type="http://schemas.openxmlformats.org/officeDocument/2006/relationships/image"/><Relationship Id="rId5" Target="../media/image6.png" Type="http://schemas.openxmlformats.org/officeDocument/2006/relationships/image"/><Relationship Id="rId6" Target="../media/image7.jpeg" Type="http://schemas.openxmlformats.org/officeDocument/2006/relationships/image"/><Relationship Id="rId7" Target="../media/image8.png" Type="http://schemas.openxmlformats.org/officeDocument/2006/relationships/image"/><Relationship Id="rId8" Target="../media/image9.svg" Type="http://schemas.openxmlformats.org/officeDocument/2006/relationships/image"/></Relationships>
</file>

<file path=ppt/slides/_rels/slide13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svg" Type="http://schemas.openxmlformats.org/officeDocument/2006/relationships/image"/><Relationship Id="rId4" Target="../media/image1.jpeg" Type="http://schemas.openxmlformats.org/officeDocument/2006/relationships/image"/><Relationship Id="rId5" Target="../media/image6.png" Type="http://schemas.openxmlformats.org/officeDocument/2006/relationships/image"/><Relationship Id="rId6" Target="../media/image7.jpeg" Type="http://schemas.openxmlformats.org/officeDocument/2006/relationships/image"/><Relationship Id="rId7" Target="../media/image8.png" Type="http://schemas.openxmlformats.org/officeDocument/2006/relationships/image"/><Relationship Id="rId8" Target="../media/image9.svg" Type="http://schemas.openxmlformats.org/officeDocument/2006/relationships/image"/></Relationships>
</file>

<file path=ppt/slides/_rels/slide13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svg" Type="http://schemas.openxmlformats.org/officeDocument/2006/relationships/image"/><Relationship Id="rId4" Target="../media/image1.jpeg" Type="http://schemas.openxmlformats.org/officeDocument/2006/relationships/image"/><Relationship Id="rId5" Target="../media/image6.png" Type="http://schemas.openxmlformats.org/officeDocument/2006/relationships/image"/><Relationship Id="rId6" Target="../media/image7.jpeg" Type="http://schemas.openxmlformats.org/officeDocument/2006/relationships/image"/><Relationship Id="rId7" Target="../media/image8.png" Type="http://schemas.openxmlformats.org/officeDocument/2006/relationships/image"/><Relationship Id="rId8" Target="../media/image9.svg" Type="http://schemas.openxmlformats.org/officeDocument/2006/relationships/image"/></Relationships>
</file>

<file path=ppt/slides/_rels/slide13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svg" Type="http://schemas.openxmlformats.org/officeDocument/2006/relationships/image"/><Relationship Id="rId4" Target="../media/image1.jpeg" Type="http://schemas.openxmlformats.org/officeDocument/2006/relationships/image"/><Relationship Id="rId5" Target="../media/image6.png" Type="http://schemas.openxmlformats.org/officeDocument/2006/relationships/image"/><Relationship Id="rId6" Target="../media/image7.jpeg" Type="http://schemas.openxmlformats.org/officeDocument/2006/relationships/image"/><Relationship Id="rId7" Target="../media/image8.png" Type="http://schemas.openxmlformats.org/officeDocument/2006/relationships/image"/><Relationship Id="rId8" Target="../media/image9.svg" Type="http://schemas.openxmlformats.org/officeDocument/2006/relationships/image"/></Relationships>
</file>

<file path=ppt/slides/_rels/slide13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svg" Type="http://schemas.openxmlformats.org/officeDocument/2006/relationships/image"/><Relationship Id="rId4" Target="../media/image1.jpeg" Type="http://schemas.openxmlformats.org/officeDocument/2006/relationships/image"/><Relationship Id="rId5" Target="../media/image6.png" Type="http://schemas.openxmlformats.org/officeDocument/2006/relationships/image"/><Relationship Id="rId6" Target="../media/image7.jpeg" Type="http://schemas.openxmlformats.org/officeDocument/2006/relationships/image"/><Relationship Id="rId7" Target="../media/image8.png" Type="http://schemas.openxmlformats.org/officeDocument/2006/relationships/image"/><Relationship Id="rId8" Target="../media/image9.svg" Type="http://schemas.openxmlformats.org/officeDocument/2006/relationships/image"/></Relationships>
</file>

<file path=ppt/slides/_rels/slide13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svg" Type="http://schemas.openxmlformats.org/officeDocument/2006/relationships/image"/><Relationship Id="rId4" Target="../media/image1.jpeg" Type="http://schemas.openxmlformats.org/officeDocument/2006/relationships/image"/><Relationship Id="rId5" Target="../media/image6.png" Type="http://schemas.openxmlformats.org/officeDocument/2006/relationships/image"/><Relationship Id="rId6" Target="../media/image7.jpeg" Type="http://schemas.openxmlformats.org/officeDocument/2006/relationships/image"/><Relationship Id="rId7" Target="../media/image8.png" Type="http://schemas.openxmlformats.org/officeDocument/2006/relationships/image"/><Relationship Id="rId8" Target="../media/image9.svg" Type="http://schemas.openxmlformats.org/officeDocument/2006/relationships/image"/></Relationships>
</file>

<file path=ppt/slides/_rels/slide1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svg" Type="http://schemas.openxmlformats.org/officeDocument/2006/relationships/image"/><Relationship Id="rId4" Target="../media/image1.jpeg" Type="http://schemas.openxmlformats.org/officeDocument/2006/relationships/image"/><Relationship Id="rId5" Target="../media/image6.png" Type="http://schemas.openxmlformats.org/officeDocument/2006/relationships/image"/><Relationship Id="rId6" Target="../media/image7.jpeg" Type="http://schemas.openxmlformats.org/officeDocument/2006/relationships/image"/><Relationship Id="rId7" Target="../media/image8.png" Type="http://schemas.openxmlformats.org/officeDocument/2006/relationships/image"/><Relationship Id="rId8" Target="../media/image9.svg" Type="http://schemas.openxmlformats.org/officeDocument/2006/relationships/image"/></Relationships>
</file>

<file path=ppt/slides/_rels/slide14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svg" Type="http://schemas.openxmlformats.org/officeDocument/2006/relationships/image"/><Relationship Id="rId4" Target="../media/image1.jpeg" Type="http://schemas.openxmlformats.org/officeDocument/2006/relationships/image"/><Relationship Id="rId5" Target="../media/image6.png" Type="http://schemas.openxmlformats.org/officeDocument/2006/relationships/image"/></Relationships>
</file>

<file path=ppt/slides/_rels/slide14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svg" Type="http://schemas.openxmlformats.org/officeDocument/2006/relationships/image"/><Relationship Id="rId4" Target="../media/image1.jpeg" Type="http://schemas.openxmlformats.org/officeDocument/2006/relationships/image"/><Relationship Id="rId5" Target="../media/image6.png" Type="http://schemas.openxmlformats.org/officeDocument/2006/relationships/image"/><Relationship Id="rId6" Target="../media/image7.jpeg" Type="http://schemas.openxmlformats.org/officeDocument/2006/relationships/image"/><Relationship Id="rId7" Target="../media/image8.png" Type="http://schemas.openxmlformats.org/officeDocument/2006/relationships/image"/><Relationship Id="rId8" Target="../media/image9.svg" Type="http://schemas.openxmlformats.org/officeDocument/2006/relationships/image"/></Relationships>
</file>

<file path=ppt/slides/_rels/slide14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svg" Type="http://schemas.openxmlformats.org/officeDocument/2006/relationships/image"/><Relationship Id="rId4" Target="../media/image1.jpeg" Type="http://schemas.openxmlformats.org/officeDocument/2006/relationships/image"/><Relationship Id="rId5" Target="../media/image6.png" Type="http://schemas.openxmlformats.org/officeDocument/2006/relationships/image"/><Relationship Id="rId6" Target="../media/image7.jpeg" Type="http://schemas.openxmlformats.org/officeDocument/2006/relationships/image"/><Relationship Id="rId7" Target="../media/image8.png" Type="http://schemas.openxmlformats.org/officeDocument/2006/relationships/image"/><Relationship Id="rId8" Target="../media/image9.svg" Type="http://schemas.openxmlformats.org/officeDocument/2006/relationships/image"/></Relationships>
</file>

<file path=ppt/slides/_rels/slide14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svg" Type="http://schemas.openxmlformats.org/officeDocument/2006/relationships/image"/><Relationship Id="rId4" Target="../media/image1.jpeg" Type="http://schemas.openxmlformats.org/officeDocument/2006/relationships/image"/><Relationship Id="rId5" Target="../media/image6.png" Type="http://schemas.openxmlformats.org/officeDocument/2006/relationships/image"/><Relationship Id="rId6" Target="../media/image7.jpeg" Type="http://schemas.openxmlformats.org/officeDocument/2006/relationships/image"/><Relationship Id="rId7" Target="../media/image8.png" Type="http://schemas.openxmlformats.org/officeDocument/2006/relationships/image"/><Relationship Id="rId8" Target="../media/image9.svg" Type="http://schemas.openxmlformats.org/officeDocument/2006/relationships/image"/></Relationships>
</file>

<file path=ppt/slides/_rels/slide14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svg" Type="http://schemas.openxmlformats.org/officeDocument/2006/relationships/image"/><Relationship Id="rId4" Target="../media/image1.jpeg" Type="http://schemas.openxmlformats.org/officeDocument/2006/relationships/image"/><Relationship Id="rId5" Target="../media/image6.png" Type="http://schemas.openxmlformats.org/officeDocument/2006/relationships/image"/><Relationship Id="rId6" Target="../media/image7.jpeg" Type="http://schemas.openxmlformats.org/officeDocument/2006/relationships/image"/><Relationship Id="rId7" Target="../media/image8.png" Type="http://schemas.openxmlformats.org/officeDocument/2006/relationships/image"/><Relationship Id="rId8" Target="../media/image9.svg" Type="http://schemas.openxmlformats.org/officeDocument/2006/relationships/image"/></Relationships>
</file>

<file path=ppt/slides/_rels/slide14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svg" Type="http://schemas.openxmlformats.org/officeDocument/2006/relationships/image"/><Relationship Id="rId4" Target="../media/image1.jpeg" Type="http://schemas.openxmlformats.org/officeDocument/2006/relationships/image"/><Relationship Id="rId5" Target="../media/image6.png" Type="http://schemas.openxmlformats.org/officeDocument/2006/relationships/image"/><Relationship Id="rId6" Target="../media/image7.jpeg" Type="http://schemas.openxmlformats.org/officeDocument/2006/relationships/image"/><Relationship Id="rId7" Target="../media/image8.png" Type="http://schemas.openxmlformats.org/officeDocument/2006/relationships/image"/><Relationship Id="rId8" Target="../media/image9.svg" Type="http://schemas.openxmlformats.org/officeDocument/2006/relationships/image"/></Relationships>
</file>

<file path=ppt/slides/_rels/slide14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svg" Type="http://schemas.openxmlformats.org/officeDocument/2006/relationships/image"/><Relationship Id="rId4" Target="../media/image1.jpeg" Type="http://schemas.openxmlformats.org/officeDocument/2006/relationships/image"/><Relationship Id="rId5" Target="../media/image6.png" Type="http://schemas.openxmlformats.org/officeDocument/2006/relationships/image"/><Relationship Id="rId6" Target="../media/image7.jpeg" Type="http://schemas.openxmlformats.org/officeDocument/2006/relationships/image"/><Relationship Id="rId7" Target="../media/image8.png" Type="http://schemas.openxmlformats.org/officeDocument/2006/relationships/image"/><Relationship Id="rId8" Target="../media/image9.svg" Type="http://schemas.openxmlformats.org/officeDocument/2006/relationships/image"/></Relationships>
</file>

<file path=ppt/slides/_rels/slide14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svg" Type="http://schemas.openxmlformats.org/officeDocument/2006/relationships/image"/><Relationship Id="rId4" Target="../media/image1.jpeg" Type="http://schemas.openxmlformats.org/officeDocument/2006/relationships/image"/><Relationship Id="rId5" Target="../media/image6.png" Type="http://schemas.openxmlformats.org/officeDocument/2006/relationships/image"/><Relationship Id="rId6" Target="../media/image7.jpeg" Type="http://schemas.openxmlformats.org/officeDocument/2006/relationships/image"/><Relationship Id="rId7" Target="../media/image8.png" Type="http://schemas.openxmlformats.org/officeDocument/2006/relationships/image"/><Relationship Id="rId8" Target="../media/image9.svg" Type="http://schemas.openxmlformats.org/officeDocument/2006/relationships/image"/></Relationships>
</file>

<file path=ppt/slides/_rels/slide14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svg" Type="http://schemas.openxmlformats.org/officeDocument/2006/relationships/image"/><Relationship Id="rId4" Target="../media/image1.jpeg" Type="http://schemas.openxmlformats.org/officeDocument/2006/relationships/image"/><Relationship Id="rId5" Target="../media/image6.png" Type="http://schemas.openxmlformats.org/officeDocument/2006/relationships/image"/><Relationship Id="rId6" Target="../media/image7.jpeg" Type="http://schemas.openxmlformats.org/officeDocument/2006/relationships/image"/><Relationship Id="rId7" Target="../media/image8.png" Type="http://schemas.openxmlformats.org/officeDocument/2006/relationships/image"/><Relationship Id="rId8" Target="../media/image9.svg" Type="http://schemas.openxmlformats.org/officeDocument/2006/relationships/image"/></Relationships>
</file>

<file path=ppt/slides/_rels/slide14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svg" Type="http://schemas.openxmlformats.org/officeDocument/2006/relationships/image"/><Relationship Id="rId4" Target="../media/image1.jpeg" Type="http://schemas.openxmlformats.org/officeDocument/2006/relationships/image"/><Relationship Id="rId5" Target="../media/image6.png" Type="http://schemas.openxmlformats.org/officeDocument/2006/relationships/image"/></Relationships>
</file>

<file path=ppt/slides/_rels/slide1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svg" Type="http://schemas.openxmlformats.org/officeDocument/2006/relationships/image"/><Relationship Id="rId4" Target="../media/image1.jpeg" Type="http://schemas.openxmlformats.org/officeDocument/2006/relationships/image"/><Relationship Id="rId5" Target="../media/image6.png" Type="http://schemas.openxmlformats.org/officeDocument/2006/relationships/image"/><Relationship Id="rId6" Target="../media/image7.jpeg" Type="http://schemas.openxmlformats.org/officeDocument/2006/relationships/image"/><Relationship Id="rId7" Target="../media/image8.png" Type="http://schemas.openxmlformats.org/officeDocument/2006/relationships/image"/><Relationship Id="rId8" Target="../media/image9.svg" Type="http://schemas.openxmlformats.org/officeDocument/2006/relationships/image"/></Relationships>
</file>

<file path=ppt/slides/_rels/slide15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svg" Type="http://schemas.openxmlformats.org/officeDocument/2006/relationships/image"/><Relationship Id="rId4" Target="../media/image1.jpeg" Type="http://schemas.openxmlformats.org/officeDocument/2006/relationships/image"/><Relationship Id="rId5" Target="../media/image6.png" Type="http://schemas.openxmlformats.org/officeDocument/2006/relationships/image"/><Relationship Id="rId6" Target="../media/image7.jpeg" Type="http://schemas.openxmlformats.org/officeDocument/2006/relationships/image"/><Relationship Id="rId7" Target="../media/image8.png" Type="http://schemas.openxmlformats.org/officeDocument/2006/relationships/image"/><Relationship Id="rId8" Target="../media/image9.svg" Type="http://schemas.openxmlformats.org/officeDocument/2006/relationships/image"/></Relationships>
</file>

<file path=ppt/slides/_rels/slide15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svg" Type="http://schemas.openxmlformats.org/officeDocument/2006/relationships/image"/><Relationship Id="rId4" Target="../media/image1.jpeg" Type="http://schemas.openxmlformats.org/officeDocument/2006/relationships/image"/><Relationship Id="rId5" Target="../media/image6.png" Type="http://schemas.openxmlformats.org/officeDocument/2006/relationships/image"/><Relationship Id="rId6" Target="../media/image7.jpeg" Type="http://schemas.openxmlformats.org/officeDocument/2006/relationships/image"/><Relationship Id="rId7" Target="../media/image8.png" Type="http://schemas.openxmlformats.org/officeDocument/2006/relationships/image"/><Relationship Id="rId8" Target="../media/image9.svg" Type="http://schemas.openxmlformats.org/officeDocument/2006/relationships/image"/></Relationships>
</file>

<file path=ppt/slides/_rels/slide15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svg" Type="http://schemas.openxmlformats.org/officeDocument/2006/relationships/image"/><Relationship Id="rId4" Target="../media/image1.jpeg" Type="http://schemas.openxmlformats.org/officeDocument/2006/relationships/image"/><Relationship Id="rId5" Target="../media/image6.png" Type="http://schemas.openxmlformats.org/officeDocument/2006/relationships/image"/><Relationship Id="rId6" Target="../media/image7.jpeg" Type="http://schemas.openxmlformats.org/officeDocument/2006/relationships/image"/><Relationship Id="rId7" Target="../media/image8.png" Type="http://schemas.openxmlformats.org/officeDocument/2006/relationships/image"/><Relationship Id="rId8" Target="../media/image9.svg" Type="http://schemas.openxmlformats.org/officeDocument/2006/relationships/image"/></Relationships>
</file>

<file path=ppt/slides/_rels/slide15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svg" Type="http://schemas.openxmlformats.org/officeDocument/2006/relationships/image"/><Relationship Id="rId4" Target="../media/image1.jpeg" Type="http://schemas.openxmlformats.org/officeDocument/2006/relationships/image"/><Relationship Id="rId5" Target="../media/image6.png" Type="http://schemas.openxmlformats.org/officeDocument/2006/relationships/image"/><Relationship Id="rId6" Target="../media/image7.jpeg" Type="http://schemas.openxmlformats.org/officeDocument/2006/relationships/image"/><Relationship Id="rId7" Target="../media/image8.png" Type="http://schemas.openxmlformats.org/officeDocument/2006/relationships/image"/><Relationship Id="rId8" Target="../media/image9.svg" Type="http://schemas.openxmlformats.org/officeDocument/2006/relationships/image"/></Relationships>
</file>

<file path=ppt/slides/_rels/slide15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svg" Type="http://schemas.openxmlformats.org/officeDocument/2006/relationships/image"/><Relationship Id="rId4" Target="../media/image1.jpeg" Type="http://schemas.openxmlformats.org/officeDocument/2006/relationships/image"/><Relationship Id="rId5" Target="../media/image6.png" Type="http://schemas.openxmlformats.org/officeDocument/2006/relationships/image"/><Relationship Id="rId6" Target="../media/image7.jpeg" Type="http://schemas.openxmlformats.org/officeDocument/2006/relationships/image"/><Relationship Id="rId7" Target="../media/image8.png" Type="http://schemas.openxmlformats.org/officeDocument/2006/relationships/image"/><Relationship Id="rId8" Target="../media/image9.svg" Type="http://schemas.openxmlformats.org/officeDocument/2006/relationships/image"/></Relationships>
</file>

<file path=ppt/slides/_rels/slide15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svg" Type="http://schemas.openxmlformats.org/officeDocument/2006/relationships/image"/><Relationship Id="rId4" Target="../media/image1.jpeg" Type="http://schemas.openxmlformats.org/officeDocument/2006/relationships/image"/><Relationship Id="rId5" Target="../media/image6.png" Type="http://schemas.openxmlformats.org/officeDocument/2006/relationships/image"/><Relationship Id="rId6" Target="../media/image7.jpeg" Type="http://schemas.openxmlformats.org/officeDocument/2006/relationships/image"/><Relationship Id="rId7" Target="../media/image8.png" Type="http://schemas.openxmlformats.org/officeDocument/2006/relationships/image"/><Relationship Id="rId8" Target="../media/image9.svg" Type="http://schemas.openxmlformats.org/officeDocument/2006/relationships/image"/></Relationships>
</file>

<file path=ppt/slides/_rels/slide15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svg" Type="http://schemas.openxmlformats.org/officeDocument/2006/relationships/image"/><Relationship Id="rId4" Target="../media/image1.jpeg" Type="http://schemas.openxmlformats.org/officeDocument/2006/relationships/image"/><Relationship Id="rId5" Target="../media/image6.png" Type="http://schemas.openxmlformats.org/officeDocument/2006/relationships/image"/><Relationship Id="rId6" Target="../media/image7.jpeg" Type="http://schemas.openxmlformats.org/officeDocument/2006/relationships/image"/><Relationship Id="rId7" Target="../media/image8.png" Type="http://schemas.openxmlformats.org/officeDocument/2006/relationships/image"/><Relationship Id="rId8" Target="../media/image9.svg" Type="http://schemas.openxmlformats.org/officeDocument/2006/relationships/image"/></Relationships>
</file>

<file path=ppt/slides/_rels/slide15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svg" Type="http://schemas.openxmlformats.org/officeDocument/2006/relationships/image"/><Relationship Id="rId4" Target="../media/image1.jpeg" Type="http://schemas.openxmlformats.org/officeDocument/2006/relationships/image"/><Relationship Id="rId5" Target="../media/image6.png" Type="http://schemas.openxmlformats.org/officeDocument/2006/relationships/image"/><Relationship Id="rId6" Target="../media/image7.jpeg" Type="http://schemas.openxmlformats.org/officeDocument/2006/relationships/image"/><Relationship Id="rId7" Target="../media/image8.png" Type="http://schemas.openxmlformats.org/officeDocument/2006/relationships/image"/><Relationship Id="rId8" Target="../media/image9.svg" Type="http://schemas.openxmlformats.org/officeDocument/2006/relationships/image"/></Relationships>
</file>

<file path=ppt/slides/_rels/slide15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svg" Type="http://schemas.openxmlformats.org/officeDocument/2006/relationships/image"/><Relationship Id="rId4" Target="../media/image1.jpeg" Type="http://schemas.openxmlformats.org/officeDocument/2006/relationships/image"/><Relationship Id="rId5" Target="../media/image6.png" Type="http://schemas.openxmlformats.org/officeDocument/2006/relationships/image"/></Relationships>
</file>

<file path=ppt/slides/_rels/slide15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svg" Type="http://schemas.openxmlformats.org/officeDocument/2006/relationships/image"/><Relationship Id="rId4" Target="../media/image1.jpeg" Type="http://schemas.openxmlformats.org/officeDocument/2006/relationships/image"/><Relationship Id="rId5" Target="../media/image6.png" Type="http://schemas.openxmlformats.org/officeDocument/2006/relationships/image"/><Relationship Id="rId6" Target="../media/image7.jpeg" Type="http://schemas.openxmlformats.org/officeDocument/2006/relationships/image"/><Relationship Id="rId7" Target="../media/image8.png" Type="http://schemas.openxmlformats.org/officeDocument/2006/relationships/image"/><Relationship Id="rId8" Target="../media/image9.svg" Type="http://schemas.openxmlformats.org/officeDocument/2006/relationships/image"/></Relationships>
</file>

<file path=ppt/slides/_rels/slide1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svg" Type="http://schemas.openxmlformats.org/officeDocument/2006/relationships/image"/><Relationship Id="rId4" Target="../media/image1.jpeg" Type="http://schemas.openxmlformats.org/officeDocument/2006/relationships/image"/><Relationship Id="rId5" Target="../media/image6.png" Type="http://schemas.openxmlformats.org/officeDocument/2006/relationships/image"/><Relationship Id="rId6" Target="../media/image7.jpeg" Type="http://schemas.openxmlformats.org/officeDocument/2006/relationships/image"/><Relationship Id="rId7" Target="../media/image8.png" Type="http://schemas.openxmlformats.org/officeDocument/2006/relationships/image"/><Relationship Id="rId8" Target="../media/image9.svg" Type="http://schemas.openxmlformats.org/officeDocument/2006/relationships/image"/></Relationships>
</file>

<file path=ppt/slides/_rels/slide16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svg" Type="http://schemas.openxmlformats.org/officeDocument/2006/relationships/image"/><Relationship Id="rId4" Target="../media/image1.jpeg" Type="http://schemas.openxmlformats.org/officeDocument/2006/relationships/image"/><Relationship Id="rId5" Target="../media/image6.png" Type="http://schemas.openxmlformats.org/officeDocument/2006/relationships/image"/><Relationship Id="rId6" Target="../media/image7.jpeg" Type="http://schemas.openxmlformats.org/officeDocument/2006/relationships/image"/><Relationship Id="rId7" Target="../media/image8.png" Type="http://schemas.openxmlformats.org/officeDocument/2006/relationships/image"/><Relationship Id="rId8" Target="../media/image9.svg" Type="http://schemas.openxmlformats.org/officeDocument/2006/relationships/image"/></Relationships>
</file>

<file path=ppt/slides/_rels/slide16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svg" Type="http://schemas.openxmlformats.org/officeDocument/2006/relationships/image"/><Relationship Id="rId4" Target="../media/image1.jpeg" Type="http://schemas.openxmlformats.org/officeDocument/2006/relationships/image"/><Relationship Id="rId5" Target="../media/image6.png" Type="http://schemas.openxmlformats.org/officeDocument/2006/relationships/image"/><Relationship Id="rId6" Target="../media/image7.jpeg" Type="http://schemas.openxmlformats.org/officeDocument/2006/relationships/image"/><Relationship Id="rId7" Target="../media/image8.png" Type="http://schemas.openxmlformats.org/officeDocument/2006/relationships/image"/><Relationship Id="rId8" Target="../media/image9.svg" Type="http://schemas.openxmlformats.org/officeDocument/2006/relationships/image"/></Relationships>
</file>

<file path=ppt/slides/_rels/slide16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svg" Type="http://schemas.openxmlformats.org/officeDocument/2006/relationships/image"/><Relationship Id="rId4" Target="../media/image1.jpeg" Type="http://schemas.openxmlformats.org/officeDocument/2006/relationships/image"/><Relationship Id="rId5" Target="../media/image6.png" Type="http://schemas.openxmlformats.org/officeDocument/2006/relationships/image"/><Relationship Id="rId6" Target="../media/image7.jpeg" Type="http://schemas.openxmlformats.org/officeDocument/2006/relationships/image"/><Relationship Id="rId7" Target="../media/image8.png" Type="http://schemas.openxmlformats.org/officeDocument/2006/relationships/image"/><Relationship Id="rId8" Target="../media/image9.svg" Type="http://schemas.openxmlformats.org/officeDocument/2006/relationships/image"/></Relationships>
</file>

<file path=ppt/slides/_rels/slide16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svg" Type="http://schemas.openxmlformats.org/officeDocument/2006/relationships/image"/><Relationship Id="rId4" Target="../media/image1.jpeg" Type="http://schemas.openxmlformats.org/officeDocument/2006/relationships/image"/><Relationship Id="rId5" Target="../media/image6.png" Type="http://schemas.openxmlformats.org/officeDocument/2006/relationships/image"/><Relationship Id="rId6" Target="../media/image7.jpeg" Type="http://schemas.openxmlformats.org/officeDocument/2006/relationships/image"/><Relationship Id="rId7" Target="../media/image8.png" Type="http://schemas.openxmlformats.org/officeDocument/2006/relationships/image"/><Relationship Id="rId8" Target="../media/image9.svg" Type="http://schemas.openxmlformats.org/officeDocument/2006/relationships/image"/></Relationships>
</file>

<file path=ppt/slides/_rels/slide16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svg" Type="http://schemas.openxmlformats.org/officeDocument/2006/relationships/image"/><Relationship Id="rId4" Target="../media/image1.jpeg" Type="http://schemas.openxmlformats.org/officeDocument/2006/relationships/image"/><Relationship Id="rId5" Target="../media/image6.png" Type="http://schemas.openxmlformats.org/officeDocument/2006/relationships/image"/><Relationship Id="rId6" Target="../media/image7.jpeg" Type="http://schemas.openxmlformats.org/officeDocument/2006/relationships/image"/><Relationship Id="rId7" Target="../media/image8.png" Type="http://schemas.openxmlformats.org/officeDocument/2006/relationships/image"/><Relationship Id="rId8" Target="../media/image9.svg" Type="http://schemas.openxmlformats.org/officeDocument/2006/relationships/image"/></Relationships>
</file>

<file path=ppt/slides/_rels/slide16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svg" Type="http://schemas.openxmlformats.org/officeDocument/2006/relationships/image"/><Relationship Id="rId4" Target="../media/image1.jpeg" Type="http://schemas.openxmlformats.org/officeDocument/2006/relationships/image"/><Relationship Id="rId5" Target="../media/image6.png" Type="http://schemas.openxmlformats.org/officeDocument/2006/relationships/image"/><Relationship Id="rId6" Target="../media/image7.jpeg" Type="http://schemas.openxmlformats.org/officeDocument/2006/relationships/image"/><Relationship Id="rId7" Target="../media/image8.png" Type="http://schemas.openxmlformats.org/officeDocument/2006/relationships/image"/><Relationship Id="rId8" Target="../media/image9.svg" Type="http://schemas.openxmlformats.org/officeDocument/2006/relationships/image"/></Relationships>
</file>

<file path=ppt/slides/_rels/slide16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svg" Type="http://schemas.openxmlformats.org/officeDocument/2006/relationships/image"/><Relationship Id="rId4" Target="../media/image1.jpeg" Type="http://schemas.openxmlformats.org/officeDocument/2006/relationships/image"/><Relationship Id="rId5" Target="../media/image6.png" Type="http://schemas.openxmlformats.org/officeDocument/2006/relationships/image"/><Relationship Id="rId6" Target="../media/image7.jpeg" Type="http://schemas.openxmlformats.org/officeDocument/2006/relationships/image"/><Relationship Id="rId7" Target="../media/image8.png" Type="http://schemas.openxmlformats.org/officeDocument/2006/relationships/image"/><Relationship Id="rId8" Target="../media/image9.svg" Type="http://schemas.openxmlformats.org/officeDocument/2006/relationships/image"/></Relationships>
</file>

<file path=ppt/slides/_rels/slide16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svg" Type="http://schemas.openxmlformats.org/officeDocument/2006/relationships/image"/><Relationship Id="rId4" Target="../media/image1.jpeg" Type="http://schemas.openxmlformats.org/officeDocument/2006/relationships/image"/><Relationship Id="rId5" Target="../media/image6.png" Type="http://schemas.openxmlformats.org/officeDocument/2006/relationships/image"/></Relationships>
</file>

<file path=ppt/slides/_rels/slide16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svg" Type="http://schemas.openxmlformats.org/officeDocument/2006/relationships/image"/><Relationship Id="rId4" Target="../media/image1.jpeg" Type="http://schemas.openxmlformats.org/officeDocument/2006/relationships/image"/><Relationship Id="rId5" Target="../media/image6.png" Type="http://schemas.openxmlformats.org/officeDocument/2006/relationships/image"/><Relationship Id="rId6" Target="../media/image7.jpeg" Type="http://schemas.openxmlformats.org/officeDocument/2006/relationships/image"/><Relationship Id="rId7" Target="../media/image8.png" Type="http://schemas.openxmlformats.org/officeDocument/2006/relationships/image"/><Relationship Id="rId8" Target="../media/image9.svg" Type="http://schemas.openxmlformats.org/officeDocument/2006/relationships/image"/></Relationships>
</file>

<file path=ppt/slides/_rels/slide16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svg" Type="http://schemas.openxmlformats.org/officeDocument/2006/relationships/image"/><Relationship Id="rId4" Target="../media/image1.jpeg" Type="http://schemas.openxmlformats.org/officeDocument/2006/relationships/image"/><Relationship Id="rId5" Target="../media/image6.png" Type="http://schemas.openxmlformats.org/officeDocument/2006/relationships/image"/><Relationship Id="rId6" Target="../media/image7.jpeg" Type="http://schemas.openxmlformats.org/officeDocument/2006/relationships/image"/><Relationship Id="rId7" Target="../media/image8.png" Type="http://schemas.openxmlformats.org/officeDocument/2006/relationships/image"/><Relationship Id="rId8" Target="../media/image9.svg" Type="http://schemas.openxmlformats.org/officeDocument/2006/relationships/image"/></Relationships>
</file>

<file path=ppt/slides/_rels/slide1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svg" Type="http://schemas.openxmlformats.org/officeDocument/2006/relationships/image"/><Relationship Id="rId4" Target="../media/image1.jpeg" Type="http://schemas.openxmlformats.org/officeDocument/2006/relationships/image"/><Relationship Id="rId5" Target="../media/image6.png" Type="http://schemas.openxmlformats.org/officeDocument/2006/relationships/image"/><Relationship Id="rId6" Target="../media/image7.jpeg" Type="http://schemas.openxmlformats.org/officeDocument/2006/relationships/image"/><Relationship Id="rId7" Target="../media/image8.png" Type="http://schemas.openxmlformats.org/officeDocument/2006/relationships/image"/><Relationship Id="rId8" Target="../media/image9.svg" Type="http://schemas.openxmlformats.org/officeDocument/2006/relationships/image"/></Relationships>
</file>

<file path=ppt/slides/_rels/slide17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svg" Type="http://schemas.openxmlformats.org/officeDocument/2006/relationships/image"/><Relationship Id="rId4" Target="../media/image1.jpeg" Type="http://schemas.openxmlformats.org/officeDocument/2006/relationships/image"/><Relationship Id="rId5" Target="../media/image6.png" Type="http://schemas.openxmlformats.org/officeDocument/2006/relationships/image"/><Relationship Id="rId6" Target="../media/image7.jpeg" Type="http://schemas.openxmlformats.org/officeDocument/2006/relationships/image"/><Relationship Id="rId7" Target="../media/image8.png" Type="http://schemas.openxmlformats.org/officeDocument/2006/relationships/image"/><Relationship Id="rId8" Target="../media/image9.svg" Type="http://schemas.openxmlformats.org/officeDocument/2006/relationships/image"/></Relationships>
</file>

<file path=ppt/slides/_rels/slide17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svg" Type="http://schemas.openxmlformats.org/officeDocument/2006/relationships/image"/><Relationship Id="rId4" Target="../media/image1.jpeg" Type="http://schemas.openxmlformats.org/officeDocument/2006/relationships/image"/><Relationship Id="rId5" Target="../media/image6.png" Type="http://schemas.openxmlformats.org/officeDocument/2006/relationships/image"/><Relationship Id="rId6" Target="../media/image7.jpeg" Type="http://schemas.openxmlformats.org/officeDocument/2006/relationships/image"/><Relationship Id="rId7" Target="../media/image8.png" Type="http://schemas.openxmlformats.org/officeDocument/2006/relationships/image"/><Relationship Id="rId8" Target="../media/image9.svg" Type="http://schemas.openxmlformats.org/officeDocument/2006/relationships/image"/></Relationships>
</file>

<file path=ppt/slides/_rels/slide17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svg" Type="http://schemas.openxmlformats.org/officeDocument/2006/relationships/image"/><Relationship Id="rId4" Target="../media/image1.jpeg" Type="http://schemas.openxmlformats.org/officeDocument/2006/relationships/image"/><Relationship Id="rId5" Target="../media/image6.png" Type="http://schemas.openxmlformats.org/officeDocument/2006/relationships/image"/><Relationship Id="rId6" Target="../media/image7.jpeg" Type="http://schemas.openxmlformats.org/officeDocument/2006/relationships/image"/><Relationship Id="rId7" Target="../media/image8.png" Type="http://schemas.openxmlformats.org/officeDocument/2006/relationships/image"/><Relationship Id="rId8" Target="../media/image9.svg" Type="http://schemas.openxmlformats.org/officeDocument/2006/relationships/image"/></Relationships>
</file>

<file path=ppt/slides/_rels/slide17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svg" Type="http://schemas.openxmlformats.org/officeDocument/2006/relationships/image"/><Relationship Id="rId4" Target="../media/image1.jpeg" Type="http://schemas.openxmlformats.org/officeDocument/2006/relationships/image"/><Relationship Id="rId5" Target="../media/image6.png" Type="http://schemas.openxmlformats.org/officeDocument/2006/relationships/image"/><Relationship Id="rId6" Target="../media/image7.jpeg" Type="http://schemas.openxmlformats.org/officeDocument/2006/relationships/image"/><Relationship Id="rId7" Target="../media/image8.png" Type="http://schemas.openxmlformats.org/officeDocument/2006/relationships/image"/><Relationship Id="rId8" Target="../media/image9.svg" Type="http://schemas.openxmlformats.org/officeDocument/2006/relationships/image"/></Relationships>
</file>

<file path=ppt/slides/_rels/slide17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svg" Type="http://schemas.openxmlformats.org/officeDocument/2006/relationships/image"/><Relationship Id="rId4" Target="../media/image1.jpeg" Type="http://schemas.openxmlformats.org/officeDocument/2006/relationships/image"/><Relationship Id="rId5" Target="../media/image6.png" Type="http://schemas.openxmlformats.org/officeDocument/2006/relationships/image"/><Relationship Id="rId6" Target="../media/image7.jpeg" Type="http://schemas.openxmlformats.org/officeDocument/2006/relationships/image"/><Relationship Id="rId7" Target="../media/image8.png" Type="http://schemas.openxmlformats.org/officeDocument/2006/relationships/image"/><Relationship Id="rId8" Target="../media/image9.svg" Type="http://schemas.openxmlformats.org/officeDocument/2006/relationships/image"/></Relationships>
</file>

<file path=ppt/slides/_rels/slide17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svg" Type="http://schemas.openxmlformats.org/officeDocument/2006/relationships/image"/><Relationship Id="rId4" Target="../media/image1.jpeg" Type="http://schemas.openxmlformats.org/officeDocument/2006/relationships/image"/><Relationship Id="rId5" Target="../media/image6.png" Type="http://schemas.openxmlformats.org/officeDocument/2006/relationships/image"/><Relationship Id="rId6" Target="../media/image7.jpeg" Type="http://schemas.openxmlformats.org/officeDocument/2006/relationships/image"/><Relationship Id="rId7" Target="../media/image8.png" Type="http://schemas.openxmlformats.org/officeDocument/2006/relationships/image"/><Relationship Id="rId8" Target="../media/image9.svg" Type="http://schemas.openxmlformats.org/officeDocument/2006/relationships/image"/></Relationships>
</file>

<file path=ppt/slides/_rels/slide17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svg" Type="http://schemas.openxmlformats.org/officeDocument/2006/relationships/image"/><Relationship Id="rId4" Target="../media/image1.jpeg" Type="http://schemas.openxmlformats.org/officeDocument/2006/relationships/image"/><Relationship Id="rId5" Target="../media/image6.png" Type="http://schemas.openxmlformats.org/officeDocument/2006/relationships/image"/></Relationships>
</file>

<file path=ppt/slides/_rels/slide17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svg" Type="http://schemas.openxmlformats.org/officeDocument/2006/relationships/image"/><Relationship Id="rId4" Target="../media/image1.jpeg" Type="http://schemas.openxmlformats.org/officeDocument/2006/relationships/image"/><Relationship Id="rId5" Target="../media/image6.png" Type="http://schemas.openxmlformats.org/officeDocument/2006/relationships/image"/><Relationship Id="rId6" Target="../media/image7.jpeg" Type="http://schemas.openxmlformats.org/officeDocument/2006/relationships/image"/><Relationship Id="rId7" Target="../media/image8.png" Type="http://schemas.openxmlformats.org/officeDocument/2006/relationships/image"/><Relationship Id="rId8" Target="../media/image9.svg" Type="http://schemas.openxmlformats.org/officeDocument/2006/relationships/image"/></Relationships>
</file>

<file path=ppt/slides/_rels/slide17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svg" Type="http://schemas.openxmlformats.org/officeDocument/2006/relationships/image"/><Relationship Id="rId4" Target="../media/image1.jpeg" Type="http://schemas.openxmlformats.org/officeDocument/2006/relationships/image"/><Relationship Id="rId5" Target="../media/image6.png" Type="http://schemas.openxmlformats.org/officeDocument/2006/relationships/image"/><Relationship Id="rId6" Target="../media/image7.jpeg" Type="http://schemas.openxmlformats.org/officeDocument/2006/relationships/image"/><Relationship Id="rId7" Target="../media/image8.png" Type="http://schemas.openxmlformats.org/officeDocument/2006/relationships/image"/><Relationship Id="rId8" Target="../media/image9.svg" Type="http://schemas.openxmlformats.org/officeDocument/2006/relationships/image"/></Relationships>
</file>

<file path=ppt/slides/_rels/slide17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svg" Type="http://schemas.openxmlformats.org/officeDocument/2006/relationships/image"/><Relationship Id="rId4" Target="../media/image1.jpeg" Type="http://schemas.openxmlformats.org/officeDocument/2006/relationships/image"/><Relationship Id="rId5" Target="../media/image6.png" Type="http://schemas.openxmlformats.org/officeDocument/2006/relationships/image"/><Relationship Id="rId6" Target="../media/image7.jpeg" Type="http://schemas.openxmlformats.org/officeDocument/2006/relationships/image"/><Relationship Id="rId7" Target="../media/image8.png" Type="http://schemas.openxmlformats.org/officeDocument/2006/relationships/image"/><Relationship Id="rId8" Target="../media/image9.svg" Type="http://schemas.openxmlformats.org/officeDocument/2006/relationships/image"/></Relationships>
</file>

<file path=ppt/slides/_rels/slide1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svg" Type="http://schemas.openxmlformats.org/officeDocument/2006/relationships/image"/><Relationship Id="rId4" Target="../media/image1.jpeg" Type="http://schemas.openxmlformats.org/officeDocument/2006/relationships/image"/><Relationship Id="rId5" Target="../media/image6.png" Type="http://schemas.openxmlformats.org/officeDocument/2006/relationships/image"/><Relationship Id="rId6" Target="../media/image7.jpeg" Type="http://schemas.openxmlformats.org/officeDocument/2006/relationships/image"/><Relationship Id="rId7" Target="../media/image8.png" Type="http://schemas.openxmlformats.org/officeDocument/2006/relationships/image"/><Relationship Id="rId8" Target="../media/image9.svg" Type="http://schemas.openxmlformats.org/officeDocument/2006/relationships/image"/></Relationships>
</file>

<file path=ppt/slides/_rels/slide18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svg" Type="http://schemas.openxmlformats.org/officeDocument/2006/relationships/image"/><Relationship Id="rId4" Target="../media/image1.jpeg" Type="http://schemas.openxmlformats.org/officeDocument/2006/relationships/image"/><Relationship Id="rId5" Target="../media/image6.png" Type="http://schemas.openxmlformats.org/officeDocument/2006/relationships/image"/><Relationship Id="rId6" Target="../media/image7.jpeg" Type="http://schemas.openxmlformats.org/officeDocument/2006/relationships/image"/><Relationship Id="rId7" Target="../media/image8.png" Type="http://schemas.openxmlformats.org/officeDocument/2006/relationships/image"/><Relationship Id="rId8" Target="../media/image9.svg" Type="http://schemas.openxmlformats.org/officeDocument/2006/relationships/image"/></Relationships>
</file>

<file path=ppt/slides/_rels/slide18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svg" Type="http://schemas.openxmlformats.org/officeDocument/2006/relationships/image"/><Relationship Id="rId4" Target="../media/image1.jpeg" Type="http://schemas.openxmlformats.org/officeDocument/2006/relationships/image"/><Relationship Id="rId5" Target="../media/image6.png" Type="http://schemas.openxmlformats.org/officeDocument/2006/relationships/image"/><Relationship Id="rId6" Target="../media/image7.jpeg" Type="http://schemas.openxmlformats.org/officeDocument/2006/relationships/image"/><Relationship Id="rId7" Target="../media/image8.png" Type="http://schemas.openxmlformats.org/officeDocument/2006/relationships/image"/><Relationship Id="rId8" Target="../media/image9.svg" Type="http://schemas.openxmlformats.org/officeDocument/2006/relationships/image"/></Relationships>
</file>

<file path=ppt/slides/_rels/slide18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svg" Type="http://schemas.openxmlformats.org/officeDocument/2006/relationships/image"/><Relationship Id="rId4" Target="../media/image1.jpeg" Type="http://schemas.openxmlformats.org/officeDocument/2006/relationships/image"/><Relationship Id="rId5" Target="../media/image6.png" Type="http://schemas.openxmlformats.org/officeDocument/2006/relationships/image"/><Relationship Id="rId6" Target="../media/image7.jpeg" Type="http://schemas.openxmlformats.org/officeDocument/2006/relationships/image"/><Relationship Id="rId7" Target="../media/image8.png" Type="http://schemas.openxmlformats.org/officeDocument/2006/relationships/image"/><Relationship Id="rId8" Target="../media/image9.svg" Type="http://schemas.openxmlformats.org/officeDocument/2006/relationships/image"/></Relationships>
</file>

<file path=ppt/slides/_rels/slide18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svg" Type="http://schemas.openxmlformats.org/officeDocument/2006/relationships/image"/><Relationship Id="rId4" Target="../media/image1.jpeg" Type="http://schemas.openxmlformats.org/officeDocument/2006/relationships/image"/><Relationship Id="rId5" Target="../media/image6.png" Type="http://schemas.openxmlformats.org/officeDocument/2006/relationships/image"/><Relationship Id="rId6" Target="../media/image7.jpeg" Type="http://schemas.openxmlformats.org/officeDocument/2006/relationships/image"/><Relationship Id="rId7" Target="../media/image8.png" Type="http://schemas.openxmlformats.org/officeDocument/2006/relationships/image"/><Relationship Id="rId8" Target="../media/image9.svg" Type="http://schemas.openxmlformats.org/officeDocument/2006/relationships/image"/></Relationships>
</file>

<file path=ppt/slides/_rels/slide18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svg" Type="http://schemas.openxmlformats.org/officeDocument/2006/relationships/image"/><Relationship Id="rId4" Target="../media/image1.jpeg" Type="http://schemas.openxmlformats.org/officeDocument/2006/relationships/image"/><Relationship Id="rId5" Target="../media/image6.png" Type="http://schemas.openxmlformats.org/officeDocument/2006/relationships/image"/><Relationship Id="rId6" Target="../media/image7.jpeg" Type="http://schemas.openxmlformats.org/officeDocument/2006/relationships/image"/><Relationship Id="rId7" Target="../media/image8.png" Type="http://schemas.openxmlformats.org/officeDocument/2006/relationships/image"/><Relationship Id="rId8" Target="../media/image9.svg" Type="http://schemas.openxmlformats.org/officeDocument/2006/relationships/image"/></Relationships>
</file>

<file path=ppt/slides/_rels/slide18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svg" Type="http://schemas.openxmlformats.org/officeDocument/2006/relationships/image"/><Relationship Id="rId4" Target="../media/image1.jpeg" Type="http://schemas.openxmlformats.org/officeDocument/2006/relationships/image"/><Relationship Id="rId5" Target="../media/image6.png" Type="http://schemas.openxmlformats.org/officeDocument/2006/relationships/image"/></Relationships>
</file>

<file path=ppt/slides/_rels/slide18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svg" Type="http://schemas.openxmlformats.org/officeDocument/2006/relationships/image"/><Relationship Id="rId4" Target="../media/image1.jpeg" Type="http://schemas.openxmlformats.org/officeDocument/2006/relationships/image"/><Relationship Id="rId5" Target="../media/image6.png" Type="http://schemas.openxmlformats.org/officeDocument/2006/relationships/image"/><Relationship Id="rId6" Target="../media/image7.jpeg" Type="http://schemas.openxmlformats.org/officeDocument/2006/relationships/image"/><Relationship Id="rId7" Target="../media/image8.png" Type="http://schemas.openxmlformats.org/officeDocument/2006/relationships/image"/><Relationship Id="rId8" Target="../media/image9.svg" Type="http://schemas.openxmlformats.org/officeDocument/2006/relationships/image"/></Relationships>
</file>

<file path=ppt/slides/_rels/slide18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svg" Type="http://schemas.openxmlformats.org/officeDocument/2006/relationships/image"/><Relationship Id="rId4" Target="../media/image1.jpeg" Type="http://schemas.openxmlformats.org/officeDocument/2006/relationships/image"/><Relationship Id="rId5" Target="../media/image6.png" Type="http://schemas.openxmlformats.org/officeDocument/2006/relationships/image"/><Relationship Id="rId6" Target="../media/image7.jpeg" Type="http://schemas.openxmlformats.org/officeDocument/2006/relationships/image"/><Relationship Id="rId7" Target="../media/image8.png" Type="http://schemas.openxmlformats.org/officeDocument/2006/relationships/image"/><Relationship Id="rId8" Target="../media/image9.svg" Type="http://schemas.openxmlformats.org/officeDocument/2006/relationships/image"/></Relationships>
</file>

<file path=ppt/slides/_rels/slide18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svg" Type="http://schemas.openxmlformats.org/officeDocument/2006/relationships/image"/><Relationship Id="rId4" Target="../media/image1.jpeg" Type="http://schemas.openxmlformats.org/officeDocument/2006/relationships/image"/><Relationship Id="rId5" Target="../media/image6.png" Type="http://schemas.openxmlformats.org/officeDocument/2006/relationships/image"/><Relationship Id="rId6" Target="../media/image7.jpeg" Type="http://schemas.openxmlformats.org/officeDocument/2006/relationships/image"/><Relationship Id="rId7" Target="../media/image8.png" Type="http://schemas.openxmlformats.org/officeDocument/2006/relationships/image"/><Relationship Id="rId8" Target="../media/image9.svg" Type="http://schemas.openxmlformats.org/officeDocument/2006/relationships/image"/></Relationships>
</file>

<file path=ppt/slides/_rels/slide18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svg" Type="http://schemas.openxmlformats.org/officeDocument/2006/relationships/image"/><Relationship Id="rId4" Target="../media/image1.jpeg" Type="http://schemas.openxmlformats.org/officeDocument/2006/relationships/image"/><Relationship Id="rId5" Target="../media/image6.png" Type="http://schemas.openxmlformats.org/officeDocument/2006/relationships/image"/><Relationship Id="rId6" Target="../media/image7.jpeg" Type="http://schemas.openxmlformats.org/officeDocument/2006/relationships/image"/><Relationship Id="rId7" Target="../media/image8.png" Type="http://schemas.openxmlformats.org/officeDocument/2006/relationships/image"/><Relationship Id="rId8" Target="../media/image9.svg" Type="http://schemas.openxmlformats.org/officeDocument/2006/relationships/image"/></Relationships>
</file>

<file path=ppt/slides/_rels/slide1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svg" Type="http://schemas.openxmlformats.org/officeDocument/2006/relationships/image"/><Relationship Id="rId4" Target="../media/image1.jpeg" Type="http://schemas.openxmlformats.org/officeDocument/2006/relationships/image"/><Relationship Id="rId5" Target="../media/image6.png" Type="http://schemas.openxmlformats.org/officeDocument/2006/relationships/image"/><Relationship Id="rId6" Target="../media/image7.jpeg" Type="http://schemas.openxmlformats.org/officeDocument/2006/relationships/image"/><Relationship Id="rId7" Target="../media/image8.png" Type="http://schemas.openxmlformats.org/officeDocument/2006/relationships/image"/><Relationship Id="rId8" Target="../media/image9.svg" Type="http://schemas.openxmlformats.org/officeDocument/2006/relationships/image"/></Relationships>
</file>

<file path=ppt/slides/_rels/slide19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svg" Type="http://schemas.openxmlformats.org/officeDocument/2006/relationships/image"/><Relationship Id="rId4" Target="../media/image1.jpeg" Type="http://schemas.openxmlformats.org/officeDocument/2006/relationships/image"/><Relationship Id="rId5" Target="../media/image6.png" Type="http://schemas.openxmlformats.org/officeDocument/2006/relationships/image"/><Relationship Id="rId6" Target="../media/image7.jpeg" Type="http://schemas.openxmlformats.org/officeDocument/2006/relationships/image"/><Relationship Id="rId7" Target="../media/image8.png" Type="http://schemas.openxmlformats.org/officeDocument/2006/relationships/image"/><Relationship Id="rId8" Target="../media/image9.svg" Type="http://schemas.openxmlformats.org/officeDocument/2006/relationships/image"/></Relationships>
</file>

<file path=ppt/slides/_rels/slide19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svg" Type="http://schemas.openxmlformats.org/officeDocument/2006/relationships/image"/><Relationship Id="rId4" Target="../media/image1.jpeg" Type="http://schemas.openxmlformats.org/officeDocument/2006/relationships/image"/><Relationship Id="rId5" Target="../media/image6.png" Type="http://schemas.openxmlformats.org/officeDocument/2006/relationships/image"/><Relationship Id="rId6" Target="../media/image7.jpeg" Type="http://schemas.openxmlformats.org/officeDocument/2006/relationships/image"/><Relationship Id="rId7" Target="../media/image8.png" Type="http://schemas.openxmlformats.org/officeDocument/2006/relationships/image"/><Relationship Id="rId8" Target="../media/image9.svg" Type="http://schemas.openxmlformats.org/officeDocument/2006/relationships/image"/></Relationships>
</file>

<file path=ppt/slides/_rels/slide19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svg" Type="http://schemas.openxmlformats.org/officeDocument/2006/relationships/image"/><Relationship Id="rId4" Target="../media/image1.jpeg" Type="http://schemas.openxmlformats.org/officeDocument/2006/relationships/image"/><Relationship Id="rId5" Target="../media/image6.png" Type="http://schemas.openxmlformats.org/officeDocument/2006/relationships/image"/><Relationship Id="rId6" Target="../media/image7.jpeg" Type="http://schemas.openxmlformats.org/officeDocument/2006/relationships/image"/><Relationship Id="rId7" Target="../media/image8.png" Type="http://schemas.openxmlformats.org/officeDocument/2006/relationships/image"/><Relationship Id="rId8" Target="../media/image9.svg" Type="http://schemas.openxmlformats.org/officeDocument/2006/relationships/image"/></Relationships>
</file>

<file path=ppt/slides/_rels/slide19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svg" Type="http://schemas.openxmlformats.org/officeDocument/2006/relationships/image"/><Relationship Id="rId4" Target="../media/image1.jpeg" Type="http://schemas.openxmlformats.org/officeDocument/2006/relationships/image"/><Relationship Id="rId5" Target="../media/image6.png" Type="http://schemas.openxmlformats.org/officeDocument/2006/relationships/image"/><Relationship Id="rId6" Target="../media/image7.jpeg" Type="http://schemas.openxmlformats.org/officeDocument/2006/relationships/image"/><Relationship Id="rId7" Target="../media/image8.png" Type="http://schemas.openxmlformats.org/officeDocument/2006/relationships/image"/><Relationship Id="rId8" Target="../media/image9.svg" Type="http://schemas.openxmlformats.org/officeDocument/2006/relationships/image"/></Relationships>
</file>

<file path=ppt/slides/_rels/slide19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3.png" Type="http://schemas.openxmlformats.org/officeDocument/2006/relationships/image"/></Relationships>
</file>

<file path=ppt/slides/_rels/slide19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svg" Type="http://schemas.openxmlformats.org/officeDocument/2006/relationships/image"/><Relationship Id="rId4" Target="../media/image1.jpeg" Type="http://schemas.openxmlformats.org/officeDocument/2006/relationships/image"/><Relationship Id="rId5" Target="../media/image6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3.png" Type="http://schemas.openxmlformats.org/officeDocument/2006/relationships/image"/></Relationships>
</file>

<file path=ppt/slides/_rels/slide2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svg" Type="http://schemas.openxmlformats.org/officeDocument/2006/relationships/image"/><Relationship Id="rId4" Target="../media/image1.jpeg" Type="http://schemas.openxmlformats.org/officeDocument/2006/relationships/image"/><Relationship Id="rId5" Target="../media/image6.png" Type="http://schemas.openxmlformats.org/officeDocument/2006/relationships/image"/><Relationship Id="rId6" Target="../media/image7.jpeg" Type="http://schemas.openxmlformats.org/officeDocument/2006/relationships/image"/><Relationship Id="rId7" Target="../media/image8.png" Type="http://schemas.openxmlformats.org/officeDocument/2006/relationships/image"/><Relationship Id="rId8" Target="../media/image9.svg" Type="http://schemas.openxmlformats.org/officeDocument/2006/relationships/image"/></Relationships>
</file>

<file path=ppt/slides/_rels/slide2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svg" Type="http://schemas.openxmlformats.org/officeDocument/2006/relationships/image"/><Relationship Id="rId4" Target="../media/image1.jpeg" Type="http://schemas.openxmlformats.org/officeDocument/2006/relationships/image"/><Relationship Id="rId5" Target="../media/image6.png" Type="http://schemas.openxmlformats.org/officeDocument/2006/relationships/image"/></Relationships>
</file>

<file path=ppt/slides/_rels/slide2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svg" Type="http://schemas.openxmlformats.org/officeDocument/2006/relationships/image"/><Relationship Id="rId4" Target="../media/image1.jpeg" Type="http://schemas.openxmlformats.org/officeDocument/2006/relationships/image"/><Relationship Id="rId5" Target="../media/image6.png" Type="http://schemas.openxmlformats.org/officeDocument/2006/relationships/image"/><Relationship Id="rId6" Target="../media/image7.jpeg" Type="http://schemas.openxmlformats.org/officeDocument/2006/relationships/image"/><Relationship Id="rId7" Target="../media/image8.png" Type="http://schemas.openxmlformats.org/officeDocument/2006/relationships/image"/><Relationship Id="rId8" Target="../media/image9.svg" Type="http://schemas.openxmlformats.org/officeDocument/2006/relationships/image"/></Relationships>
</file>

<file path=ppt/slides/_rels/slide2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svg" Type="http://schemas.openxmlformats.org/officeDocument/2006/relationships/image"/><Relationship Id="rId4" Target="../media/image1.jpeg" Type="http://schemas.openxmlformats.org/officeDocument/2006/relationships/image"/><Relationship Id="rId5" Target="../media/image6.png" Type="http://schemas.openxmlformats.org/officeDocument/2006/relationships/image"/><Relationship Id="rId6" Target="../media/image7.jpeg" Type="http://schemas.openxmlformats.org/officeDocument/2006/relationships/image"/><Relationship Id="rId7" Target="../media/image8.png" Type="http://schemas.openxmlformats.org/officeDocument/2006/relationships/image"/><Relationship Id="rId8" Target="../media/image9.svg" Type="http://schemas.openxmlformats.org/officeDocument/2006/relationships/image"/></Relationships>
</file>

<file path=ppt/slides/_rels/slide2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svg" Type="http://schemas.openxmlformats.org/officeDocument/2006/relationships/image"/><Relationship Id="rId4" Target="../media/image1.jpeg" Type="http://schemas.openxmlformats.org/officeDocument/2006/relationships/image"/><Relationship Id="rId5" Target="../media/image6.png" Type="http://schemas.openxmlformats.org/officeDocument/2006/relationships/image"/><Relationship Id="rId6" Target="../media/image7.jpeg" Type="http://schemas.openxmlformats.org/officeDocument/2006/relationships/image"/><Relationship Id="rId7" Target="../media/image8.png" Type="http://schemas.openxmlformats.org/officeDocument/2006/relationships/image"/><Relationship Id="rId8" Target="../media/image9.svg" Type="http://schemas.openxmlformats.org/officeDocument/2006/relationships/image"/></Relationships>
</file>

<file path=ppt/slides/_rels/slide2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svg" Type="http://schemas.openxmlformats.org/officeDocument/2006/relationships/image"/><Relationship Id="rId4" Target="../media/image1.jpeg" Type="http://schemas.openxmlformats.org/officeDocument/2006/relationships/image"/><Relationship Id="rId5" Target="../media/image6.png" Type="http://schemas.openxmlformats.org/officeDocument/2006/relationships/image"/><Relationship Id="rId6" Target="../media/image7.jpeg" Type="http://schemas.openxmlformats.org/officeDocument/2006/relationships/image"/><Relationship Id="rId7" Target="../media/image8.png" Type="http://schemas.openxmlformats.org/officeDocument/2006/relationships/image"/><Relationship Id="rId8" Target="../media/image9.svg" Type="http://schemas.openxmlformats.org/officeDocument/2006/relationships/image"/></Relationships>
</file>

<file path=ppt/slides/_rels/slide2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svg" Type="http://schemas.openxmlformats.org/officeDocument/2006/relationships/image"/><Relationship Id="rId4" Target="../media/image1.jpeg" Type="http://schemas.openxmlformats.org/officeDocument/2006/relationships/image"/><Relationship Id="rId5" Target="../media/image6.png" Type="http://schemas.openxmlformats.org/officeDocument/2006/relationships/image"/><Relationship Id="rId6" Target="../media/image7.jpeg" Type="http://schemas.openxmlformats.org/officeDocument/2006/relationships/image"/><Relationship Id="rId7" Target="../media/image8.png" Type="http://schemas.openxmlformats.org/officeDocument/2006/relationships/image"/><Relationship Id="rId8" Target="../media/image9.svg" Type="http://schemas.openxmlformats.org/officeDocument/2006/relationships/image"/></Relationships>
</file>

<file path=ppt/slides/_rels/slide2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svg" Type="http://schemas.openxmlformats.org/officeDocument/2006/relationships/image"/><Relationship Id="rId4" Target="../media/image1.jpeg" Type="http://schemas.openxmlformats.org/officeDocument/2006/relationships/image"/><Relationship Id="rId5" Target="../media/image6.png" Type="http://schemas.openxmlformats.org/officeDocument/2006/relationships/image"/><Relationship Id="rId6" Target="../media/image7.jpeg" Type="http://schemas.openxmlformats.org/officeDocument/2006/relationships/image"/><Relationship Id="rId7" Target="../media/image8.png" Type="http://schemas.openxmlformats.org/officeDocument/2006/relationships/image"/><Relationship Id="rId8" Target="../media/image9.svg" Type="http://schemas.openxmlformats.org/officeDocument/2006/relationships/image"/></Relationships>
</file>

<file path=ppt/slides/_rels/slide2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svg" Type="http://schemas.openxmlformats.org/officeDocument/2006/relationships/image"/><Relationship Id="rId4" Target="../media/image1.jpeg" Type="http://schemas.openxmlformats.org/officeDocument/2006/relationships/image"/><Relationship Id="rId5" Target="../media/image6.png" Type="http://schemas.openxmlformats.org/officeDocument/2006/relationships/image"/></Relationships>
</file>

<file path=ppt/slides/_rels/slide2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svg" Type="http://schemas.openxmlformats.org/officeDocument/2006/relationships/image"/><Relationship Id="rId4" Target="../media/image1.jpeg" Type="http://schemas.openxmlformats.org/officeDocument/2006/relationships/image"/><Relationship Id="rId5" Target="../media/image6.png" Type="http://schemas.openxmlformats.org/officeDocument/2006/relationships/image"/><Relationship Id="rId6" Target="../media/image7.jpeg" Type="http://schemas.openxmlformats.org/officeDocument/2006/relationships/image"/><Relationship Id="rId7" Target="../media/image8.png" Type="http://schemas.openxmlformats.org/officeDocument/2006/relationships/image"/><Relationship Id="rId8" Target="../media/image9.sv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svg" Type="http://schemas.openxmlformats.org/officeDocument/2006/relationships/image"/><Relationship Id="rId4" Target="../media/image1.jpeg" Type="http://schemas.openxmlformats.org/officeDocument/2006/relationships/image"/><Relationship Id="rId5" Target="../media/image6.png" Type="http://schemas.openxmlformats.org/officeDocument/2006/relationships/image"/></Relationships>
</file>

<file path=ppt/slides/_rels/slide3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svg" Type="http://schemas.openxmlformats.org/officeDocument/2006/relationships/image"/><Relationship Id="rId4" Target="../media/image1.jpeg" Type="http://schemas.openxmlformats.org/officeDocument/2006/relationships/image"/><Relationship Id="rId5" Target="../media/image6.png" Type="http://schemas.openxmlformats.org/officeDocument/2006/relationships/image"/><Relationship Id="rId6" Target="../media/image7.jpeg" Type="http://schemas.openxmlformats.org/officeDocument/2006/relationships/image"/><Relationship Id="rId7" Target="../media/image8.png" Type="http://schemas.openxmlformats.org/officeDocument/2006/relationships/image"/><Relationship Id="rId8" Target="../media/image9.svg" Type="http://schemas.openxmlformats.org/officeDocument/2006/relationships/image"/></Relationships>
</file>

<file path=ppt/slides/_rels/slide3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svg" Type="http://schemas.openxmlformats.org/officeDocument/2006/relationships/image"/><Relationship Id="rId4" Target="../media/image1.jpeg" Type="http://schemas.openxmlformats.org/officeDocument/2006/relationships/image"/><Relationship Id="rId5" Target="../media/image6.png" Type="http://schemas.openxmlformats.org/officeDocument/2006/relationships/image"/><Relationship Id="rId6" Target="../media/image7.jpeg" Type="http://schemas.openxmlformats.org/officeDocument/2006/relationships/image"/><Relationship Id="rId7" Target="../media/image8.png" Type="http://schemas.openxmlformats.org/officeDocument/2006/relationships/image"/><Relationship Id="rId8" Target="../media/image9.svg" Type="http://schemas.openxmlformats.org/officeDocument/2006/relationships/image"/></Relationships>
</file>

<file path=ppt/slides/_rels/slide3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svg" Type="http://schemas.openxmlformats.org/officeDocument/2006/relationships/image"/><Relationship Id="rId4" Target="../media/image1.jpeg" Type="http://schemas.openxmlformats.org/officeDocument/2006/relationships/image"/><Relationship Id="rId5" Target="../media/image6.png" Type="http://schemas.openxmlformats.org/officeDocument/2006/relationships/image"/><Relationship Id="rId6" Target="../media/image7.jpeg" Type="http://schemas.openxmlformats.org/officeDocument/2006/relationships/image"/><Relationship Id="rId7" Target="../media/image8.png" Type="http://schemas.openxmlformats.org/officeDocument/2006/relationships/image"/><Relationship Id="rId8" Target="../media/image9.svg" Type="http://schemas.openxmlformats.org/officeDocument/2006/relationships/image"/></Relationships>
</file>

<file path=ppt/slides/_rels/slide3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svg" Type="http://schemas.openxmlformats.org/officeDocument/2006/relationships/image"/><Relationship Id="rId4" Target="../media/image1.jpeg" Type="http://schemas.openxmlformats.org/officeDocument/2006/relationships/image"/><Relationship Id="rId5" Target="../media/image6.png" Type="http://schemas.openxmlformats.org/officeDocument/2006/relationships/image"/><Relationship Id="rId6" Target="../media/image7.jpeg" Type="http://schemas.openxmlformats.org/officeDocument/2006/relationships/image"/><Relationship Id="rId7" Target="../media/image8.png" Type="http://schemas.openxmlformats.org/officeDocument/2006/relationships/image"/><Relationship Id="rId8" Target="../media/image9.svg" Type="http://schemas.openxmlformats.org/officeDocument/2006/relationships/image"/></Relationships>
</file>

<file path=ppt/slides/_rels/slide3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svg" Type="http://schemas.openxmlformats.org/officeDocument/2006/relationships/image"/><Relationship Id="rId4" Target="../media/image1.jpeg" Type="http://schemas.openxmlformats.org/officeDocument/2006/relationships/image"/><Relationship Id="rId5" Target="../media/image6.png" Type="http://schemas.openxmlformats.org/officeDocument/2006/relationships/image"/></Relationships>
</file>

<file path=ppt/slides/_rels/slide3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svg" Type="http://schemas.openxmlformats.org/officeDocument/2006/relationships/image"/><Relationship Id="rId4" Target="../media/image1.jpeg" Type="http://schemas.openxmlformats.org/officeDocument/2006/relationships/image"/><Relationship Id="rId5" Target="../media/image6.png" Type="http://schemas.openxmlformats.org/officeDocument/2006/relationships/image"/><Relationship Id="rId6" Target="../media/image7.jpeg" Type="http://schemas.openxmlformats.org/officeDocument/2006/relationships/image"/><Relationship Id="rId7" Target="../media/image8.png" Type="http://schemas.openxmlformats.org/officeDocument/2006/relationships/image"/><Relationship Id="rId8" Target="../media/image9.svg" Type="http://schemas.openxmlformats.org/officeDocument/2006/relationships/image"/></Relationships>
</file>

<file path=ppt/slides/_rels/slide3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svg" Type="http://schemas.openxmlformats.org/officeDocument/2006/relationships/image"/><Relationship Id="rId4" Target="../media/image1.jpeg" Type="http://schemas.openxmlformats.org/officeDocument/2006/relationships/image"/><Relationship Id="rId5" Target="../media/image6.png" Type="http://schemas.openxmlformats.org/officeDocument/2006/relationships/image"/><Relationship Id="rId6" Target="../media/image7.jpeg" Type="http://schemas.openxmlformats.org/officeDocument/2006/relationships/image"/><Relationship Id="rId7" Target="../media/image8.png" Type="http://schemas.openxmlformats.org/officeDocument/2006/relationships/image"/><Relationship Id="rId8" Target="../media/image9.svg" Type="http://schemas.openxmlformats.org/officeDocument/2006/relationships/image"/></Relationships>
</file>

<file path=ppt/slides/_rels/slide3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svg" Type="http://schemas.openxmlformats.org/officeDocument/2006/relationships/image"/><Relationship Id="rId4" Target="../media/image1.jpeg" Type="http://schemas.openxmlformats.org/officeDocument/2006/relationships/image"/><Relationship Id="rId5" Target="../media/image6.png" Type="http://schemas.openxmlformats.org/officeDocument/2006/relationships/image"/><Relationship Id="rId6" Target="../media/image7.jpeg" Type="http://schemas.openxmlformats.org/officeDocument/2006/relationships/image"/><Relationship Id="rId7" Target="../media/image8.png" Type="http://schemas.openxmlformats.org/officeDocument/2006/relationships/image"/><Relationship Id="rId8" Target="../media/image9.svg" Type="http://schemas.openxmlformats.org/officeDocument/2006/relationships/image"/></Relationships>
</file>

<file path=ppt/slides/_rels/slide3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svg" Type="http://schemas.openxmlformats.org/officeDocument/2006/relationships/image"/><Relationship Id="rId4" Target="../media/image1.jpeg" Type="http://schemas.openxmlformats.org/officeDocument/2006/relationships/image"/><Relationship Id="rId5" Target="../media/image6.png" Type="http://schemas.openxmlformats.org/officeDocument/2006/relationships/image"/><Relationship Id="rId6" Target="../media/image7.jpeg" Type="http://schemas.openxmlformats.org/officeDocument/2006/relationships/image"/><Relationship Id="rId7" Target="../media/image8.png" Type="http://schemas.openxmlformats.org/officeDocument/2006/relationships/image"/><Relationship Id="rId8" Target="../media/image9.svg" Type="http://schemas.openxmlformats.org/officeDocument/2006/relationships/image"/></Relationships>
</file>

<file path=ppt/slides/_rels/slide3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svg" Type="http://schemas.openxmlformats.org/officeDocument/2006/relationships/image"/><Relationship Id="rId4" Target="../media/image1.jpeg" Type="http://schemas.openxmlformats.org/officeDocument/2006/relationships/image"/><Relationship Id="rId5" Target="../media/image6.png" Type="http://schemas.openxmlformats.org/officeDocument/2006/relationships/image"/><Relationship Id="rId6" Target="../media/image7.jpeg" Type="http://schemas.openxmlformats.org/officeDocument/2006/relationships/image"/><Relationship Id="rId7" Target="../media/image8.png" Type="http://schemas.openxmlformats.org/officeDocument/2006/relationships/image"/><Relationship Id="rId8" Target="../media/image9.sv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svg" Type="http://schemas.openxmlformats.org/officeDocument/2006/relationships/image"/><Relationship Id="rId4" Target="../media/image1.jpeg" Type="http://schemas.openxmlformats.org/officeDocument/2006/relationships/image"/><Relationship Id="rId5" Target="../media/image6.png" Type="http://schemas.openxmlformats.org/officeDocument/2006/relationships/image"/><Relationship Id="rId6" Target="../media/image7.jpeg" Type="http://schemas.openxmlformats.org/officeDocument/2006/relationships/image"/><Relationship Id="rId7" Target="../media/image8.png" Type="http://schemas.openxmlformats.org/officeDocument/2006/relationships/image"/><Relationship Id="rId8" Target="../media/image9.svg" Type="http://schemas.openxmlformats.org/officeDocument/2006/relationships/image"/></Relationships>
</file>

<file path=ppt/slides/_rels/slide4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svg" Type="http://schemas.openxmlformats.org/officeDocument/2006/relationships/image"/><Relationship Id="rId4" Target="../media/image1.jpeg" Type="http://schemas.openxmlformats.org/officeDocument/2006/relationships/image"/><Relationship Id="rId5" Target="../media/image6.png" Type="http://schemas.openxmlformats.org/officeDocument/2006/relationships/image"/><Relationship Id="rId6" Target="../media/image7.jpeg" Type="http://schemas.openxmlformats.org/officeDocument/2006/relationships/image"/><Relationship Id="rId7" Target="../media/image8.png" Type="http://schemas.openxmlformats.org/officeDocument/2006/relationships/image"/><Relationship Id="rId8" Target="../media/image9.svg" Type="http://schemas.openxmlformats.org/officeDocument/2006/relationships/image"/></Relationships>
</file>

<file path=ppt/slides/_rels/slide4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svg" Type="http://schemas.openxmlformats.org/officeDocument/2006/relationships/image"/><Relationship Id="rId4" Target="../media/image1.jpeg" Type="http://schemas.openxmlformats.org/officeDocument/2006/relationships/image"/><Relationship Id="rId5" Target="../media/image6.png" Type="http://schemas.openxmlformats.org/officeDocument/2006/relationships/image"/><Relationship Id="rId6" Target="../media/image7.jpeg" Type="http://schemas.openxmlformats.org/officeDocument/2006/relationships/image"/><Relationship Id="rId7" Target="../media/image8.png" Type="http://schemas.openxmlformats.org/officeDocument/2006/relationships/image"/><Relationship Id="rId8" Target="../media/image9.svg" Type="http://schemas.openxmlformats.org/officeDocument/2006/relationships/image"/></Relationships>
</file>

<file path=ppt/slides/_rels/slide4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svg" Type="http://schemas.openxmlformats.org/officeDocument/2006/relationships/image"/><Relationship Id="rId4" Target="../media/image1.jpeg" Type="http://schemas.openxmlformats.org/officeDocument/2006/relationships/image"/><Relationship Id="rId5" Target="../media/image6.png" Type="http://schemas.openxmlformats.org/officeDocument/2006/relationships/image"/><Relationship Id="rId6" Target="../media/image7.jpeg" Type="http://schemas.openxmlformats.org/officeDocument/2006/relationships/image"/><Relationship Id="rId7" Target="../media/image8.png" Type="http://schemas.openxmlformats.org/officeDocument/2006/relationships/image"/><Relationship Id="rId8" Target="../media/image9.svg" Type="http://schemas.openxmlformats.org/officeDocument/2006/relationships/image"/></Relationships>
</file>

<file path=ppt/slides/_rels/slide4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svg" Type="http://schemas.openxmlformats.org/officeDocument/2006/relationships/image"/><Relationship Id="rId4" Target="../media/image1.jpeg" Type="http://schemas.openxmlformats.org/officeDocument/2006/relationships/image"/><Relationship Id="rId5" Target="../media/image6.png" Type="http://schemas.openxmlformats.org/officeDocument/2006/relationships/image"/></Relationships>
</file>

<file path=ppt/slides/_rels/slide4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svg" Type="http://schemas.openxmlformats.org/officeDocument/2006/relationships/image"/><Relationship Id="rId4" Target="../media/image1.jpeg" Type="http://schemas.openxmlformats.org/officeDocument/2006/relationships/image"/><Relationship Id="rId5" Target="../media/image6.png" Type="http://schemas.openxmlformats.org/officeDocument/2006/relationships/image"/><Relationship Id="rId6" Target="../media/image7.jpeg" Type="http://schemas.openxmlformats.org/officeDocument/2006/relationships/image"/><Relationship Id="rId7" Target="../media/image8.png" Type="http://schemas.openxmlformats.org/officeDocument/2006/relationships/image"/><Relationship Id="rId8" Target="../media/image9.svg" Type="http://schemas.openxmlformats.org/officeDocument/2006/relationships/image"/></Relationships>
</file>

<file path=ppt/slides/_rels/slide4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svg" Type="http://schemas.openxmlformats.org/officeDocument/2006/relationships/image"/><Relationship Id="rId4" Target="../media/image1.jpeg" Type="http://schemas.openxmlformats.org/officeDocument/2006/relationships/image"/><Relationship Id="rId5" Target="../media/image6.png" Type="http://schemas.openxmlformats.org/officeDocument/2006/relationships/image"/><Relationship Id="rId6" Target="../media/image7.jpeg" Type="http://schemas.openxmlformats.org/officeDocument/2006/relationships/image"/><Relationship Id="rId7" Target="../media/image8.png" Type="http://schemas.openxmlformats.org/officeDocument/2006/relationships/image"/><Relationship Id="rId8" Target="../media/image9.svg" Type="http://schemas.openxmlformats.org/officeDocument/2006/relationships/image"/></Relationships>
</file>

<file path=ppt/slides/_rels/slide4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svg" Type="http://schemas.openxmlformats.org/officeDocument/2006/relationships/image"/><Relationship Id="rId4" Target="../media/image1.jpeg" Type="http://schemas.openxmlformats.org/officeDocument/2006/relationships/image"/><Relationship Id="rId5" Target="../media/image6.png" Type="http://schemas.openxmlformats.org/officeDocument/2006/relationships/image"/><Relationship Id="rId6" Target="../media/image7.jpeg" Type="http://schemas.openxmlformats.org/officeDocument/2006/relationships/image"/><Relationship Id="rId7" Target="../media/image8.png" Type="http://schemas.openxmlformats.org/officeDocument/2006/relationships/image"/><Relationship Id="rId8" Target="../media/image9.svg" Type="http://schemas.openxmlformats.org/officeDocument/2006/relationships/image"/></Relationships>
</file>

<file path=ppt/slides/_rels/slide4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svg" Type="http://schemas.openxmlformats.org/officeDocument/2006/relationships/image"/><Relationship Id="rId4" Target="../media/image1.jpeg" Type="http://schemas.openxmlformats.org/officeDocument/2006/relationships/image"/><Relationship Id="rId5" Target="../media/image6.png" Type="http://schemas.openxmlformats.org/officeDocument/2006/relationships/image"/><Relationship Id="rId6" Target="../media/image7.jpeg" Type="http://schemas.openxmlformats.org/officeDocument/2006/relationships/image"/><Relationship Id="rId7" Target="../media/image8.png" Type="http://schemas.openxmlformats.org/officeDocument/2006/relationships/image"/><Relationship Id="rId8" Target="../media/image9.svg" Type="http://schemas.openxmlformats.org/officeDocument/2006/relationships/image"/></Relationships>
</file>

<file path=ppt/slides/_rels/slide4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svg" Type="http://schemas.openxmlformats.org/officeDocument/2006/relationships/image"/><Relationship Id="rId4" Target="../media/image1.jpeg" Type="http://schemas.openxmlformats.org/officeDocument/2006/relationships/image"/><Relationship Id="rId5" Target="../media/image6.png" Type="http://schemas.openxmlformats.org/officeDocument/2006/relationships/image"/><Relationship Id="rId6" Target="../media/image7.jpeg" Type="http://schemas.openxmlformats.org/officeDocument/2006/relationships/image"/><Relationship Id="rId7" Target="../media/image8.png" Type="http://schemas.openxmlformats.org/officeDocument/2006/relationships/image"/><Relationship Id="rId8" Target="../media/image9.svg" Type="http://schemas.openxmlformats.org/officeDocument/2006/relationships/image"/></Relationships>
</file>

<file path=ppt/slides/_rels/slide4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svg" Type="http://schemas.openxmlformats.org/officeDocument/2006/relationships/image"/><Relationship Id="rId4" Target="../media/image1.jpeg" Type="http://schemas.openxmlformats.org/officeDocument/2006/relationships/image"/><Relationship Id="rId5" Target="../media/image6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svg" Type="http://schemas.openxmlformats.org/officeDocument/2006/relationships/image"/><Relationship Id="rId4" Target="../media/image1.jpeg" Type="http://schemas.openxmlformats.org/officeDocument/2006/relationships/image"/><Relationship Id="rId5" Target="../media/image6.png" Type="http://schemas.openxmlformats.org/officeDocument/2006/relationships/image"/><Relationship Id="rId6" Target="../media/image7.jpeg" Type="http://schemas.openxmlformats.org/officeDocument/2006/relationships/image"/><Relationship Id="rId7" Target="../media/image8.png" Type="http://schemas.openxmlformats.org/officeDocument/2006/relationships/image"/><Relationship Id="rId8" Target="../media/image9.svg" Type="http://schemas.openxmlformats.org/officeDocument/2006/relationships/image"/></Relationships>
</file>

<file path=ppt/slides/_rels/slide5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svg" Type="http://schemas.openxmlformats.org/officeDocument/2006/relationships/image"/><Relationship Id="rId4" Target="../media/image1.jpeg" Type="http://schemas.openxmlformats.org/officeDocument/2006/relationships/image"/><Relationship Id="rId5" Target="../media/image6.png" Type="http://schemas.openxmlformats.org/officeDocument/2006/relationships/image"/><Relationship Id="rId6" Target="../media/image7.jpeg" Type="http://schemas.openxmlformats.org/officeDocument/2006/relationships/image"/><Relationship Id="rId7" Target="../media/image8.png" Type="http://schemas.openxmlformats.org/officeDocument/2006/relationships/image"/><Relationship Id="rId8" Target="../media/image9.svg" Type="http://schemas.openxmlformats.org/officeDocument/2006/relationships/image"/></Relationships>
</file>

<file path=ppt/slides/_rels/slide5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svg" Type="http://schemas.openxmlformats.org/officeDocument/2006/relationships/image"/><Relationship Id="rId4" Target="../media/image1.jpeg" Type="http://schemas.openxmlformats.org/officeDocument/2006/relationships/image"/><Relationship Id="rId5" Target="../media/image6.png" Type="http://schemas.openxmlformats.org/officeDocument/2006/relationships/image"/><Relationship Id="rId6" Target="../media/image7.jpeg" Type="http://schemas.openxmlformats.org/officeDocument/2006/relationships/image"/><Relationship Id="rId7" Target="../media/image8.png" Type="http://schemas.openxmlformats.org/officeDocument/2006/relationships/image"/><Relationship Id="rId8" Target="../media/image9.svg" Type="http://schemas.openxmlformats.org/officeDocument/2006/relationships/image"/></Relationships>
</file>

<file path=ppt/slides/_rels/slide5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svg" Type="http://schemas.openxmlformats.org/officeDocument/2006/relationships/image"/><Relationship Id="rId4" Target="../media/image1.jpeg" Type="http://schemas.openxmlformats.org/officeDocument/2006/relationships/image"/><Relationship Id="rId5" Target="../media/image6.png" Type="http://schemas.openxmlformats.org/officeDocument/2006/relationships/image"/><Relationship Id="rId6" Target="../media/image7.jpeg" Type="http://schemas.openxmlformats.org/officeDocument/2006/relationships/image"/><Relationship Id="rId7" Target="../media/image8.png" Type="http://schemas.openxmlformats.org/officeDocument/2006/relationships/image"/><Relationship Id="rId8" Target="../media/image9.svg" Type="http://schemas.openxmlformats.org/officeDocument/2006/relationships/image"/></Relationships>
</file>

<file path=ppt/slides/_rels/slide5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svg" Type="http://schemas.openxmlformats.org/officeDocument/2006/relationships/image"/><Relationship Id="rId4" Target="../media/image1.jpeg" Type="http://schemas.openxmlformats.org/officeDocument/2006/relationships/image"/><Relationship Id="rId5" Target="../media/image6.png" Type="http://schemas.openxmlformats.org/officeDocument/2006/relationships/image"/><Relationship Id="rId6" Target="../media/image7.jpeg" Type="http://schemas.openxmlformats.org/officeDocument/2006/relationships/image"/><Relationship Id="rId7" Target="../media/image8.png" Type="http://schemas.openxmlformats.org/officeDocument/2006/relationships/image"/><Relationship Id="rId8" Target="../media/image9.svg" Type="http://schemas.openxmlformats.org/officeDocument/2006/relationships/image"/></Relationships>
</file>

<file path=ppt/slides/_rels/slide5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svg" Type="http://schemas.openxmlformats.org/officeDocument/2006/relationships/image"/><Relationship Id="rId4" Target="../media/image1.jpeg" Type="http://schemas.openxmlformats.org/officeDocument/2006/relationships/image"/><Relationship Id="rId5" Target="../media/image6.png" Type="http://schemas.openxmlformats.org/officeDocument/2006/relationships/image"/></Relationships>
</file>

<file path=ppt/slides/_rels/slide5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svg" Type="http://schemas.openxmlformats.org/officeDocument/2006/relationships/image"/><Relationship Id="rId4" Target="../media/image1.jpeg" Type="http://schemas.openxmlformats.org/officeDocument/2006/relationships/image"/><Relationship Id="rId5" Target="../media/image6.png" Type="http://schemas.openxmlformats.org/officeDocument/2006/relationships/image"/></Relationships>
</file>

<file path=ppt/slides/_rels/slide5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svg" Type="http://schemas.openxmlformats.org/officeDocument/2006/relationships/image"/><Relationship Id="rId4" Target="../media/image1.jpeg" Type="http://schemas.openxmlformats.org/officeDocument/2006/relationships/image"/><Relationship Id="rId5" Target="../media/image6.png" Type="http://schemas.openxmlformats.org/officeDocument/2006/relationships/image"/><Relationship Id="rId6" Target="../media/image7.jpeg" Type="http://schemas.openxmlformats.org/officeDocument/2006/relationships/image"/></Relationships>
</file>

<file path=ppt/slides/_rels/slide5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svg" Type="http://schemas.openxmlformats.org/officeDocument/2006/relationships/image"/><Relationship Id="rId4" Target="../media/image1.jpeg" Type="http://schemas.openxmlformats.org/officeDocument/2006/relationships/image"/><Relationship Id="rId5" Target="../media/image6.png" Type="http://schemas.openxmlformats.org/officeDocument/2006/relationships/image"/><Relationship Id="rId6" Target="../media/image7.jpeg" Type="http://schemas.openxmlformats.org/officeDocument/2006/relationships/image"/></Relationships>
</file>

<file path=ppt/slides/_rels/slide5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svg" Type="http://schemas.openxmlformats.org/officeDocument/2006/relationships/image"/><Relationship Id="rId4" Target="../media/image1.jpeg" Type="http://schemas.openxmlformats.org/officeDocument/2006/relationships/image"/><Relationship Id="rId5" Target="../media/image6.png" Type="http://schemas.openxmlformats.org/officeDocument/2006/relationships/image"/></Relationships>
</file>

<file path=ppt/slides/_rels/slide5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svg" Type="http://schemas.openxmlformats.org/officeDocument/2006/relationships/image"/><Relationship Id="rId4" Target="../media/image1.jpeg" Type="http://schemas.openxmlformats.org/officeDocument/2006/relationships/image"/><Relationship Id="rId5" Target="../media/image6.png" Type="http://schemas.openxmlformats.org/officeDocument/2006/relationships/image"/><Relationship Id="rId6" Target="../media/image7.jpeg" Type="http://schemas.openxmlformats.org/officeDocument/2006/relationships/image"/><Relationship Id="rId7" Target="../media/image8.png" Type="http://schemas.openxmlformats.org/officeDocument/2006/relationships/image"/><Relationship Id="rId8" Target="../media/image9.sv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svg" Type="http://schemas.openxmlformats.org/officeDocument/2006/relationships/image"/><Relationship Id="rId4" Target="../media/image1.jpeg" Type="http://schemas.openxmlformats.org/officeDocument/2006/relationships/image"/><Relationship Id="rId5" Target="../media/image6.png" Type="http://schemas.openxmlformats.org/officeDocument/2006/relationships/image"/><Relationship Id="rId6" Target="../media/image7.jpeg" Type="http://schemas.openxmlformats.org/officeDocument/2006/relationships/image"/><Relationship Id="rId7" Target="../media/image8.png" Type="http://schemas.openxmlformats.org/officeDocument/2006/relationships/image"/><Relationship Id="rId8" Target="../media/image9.svg" Type="http://schemas.openxmlformats.org/officeDocument/2006/relationships/image"/></Relationships>
</file>

<file path=ppt/slides/_rels/slide6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svg" Type="http://schemas.openxmlformats.org/officeDocument/2006/relationships/image"/><Relationship Id="rId4" Target="../media/image1.jpeg" Type="http://schemas.openxmlformats.org/officeDocument/2006/relationships/image"/><Relationship Id="rId5" Target="../media/image6.png" Type="http://schemas.openxmlformats.org/officeDocument/2006/relationships/image"/><Relationship Id="rId6" Target="../media/image7.jpeg" Type="http://schemas.openxmlformats.org/officeDocument/2006/relationships/image"/><Relationship Id="rId7" Target="../media/image8.png" Type="http://schemas.openxmlformats.org/officeDocument/2006/relationships/image"/><Relationship Id="rId8" Target="../media/image9.svg" Type="http://schemas.openxmlformats.org/officeDocument/2006/relationships/image"/></Relationships>
</file>

<file path=ppt/slides/_rels/slide6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svg" Type="http://schemas.openxmlformats.org/officeDocument/2006/relationships/image"/><Relationship Id="rId4" Target="../media/image1.jpeg" Type="http://schemas.openxmlformats.org/officeDocument/2006/relationships/image"/><Relationship Id="rId5" Target="../media/image6.png" Type="http://schemas.openxmlformats.org/officeDocument/2006/relationships/image"/><Relationship Id="rId6" Target="../media/image7.jpeg" Type="http://schemas.openxmlformats.org/officeDocument/2006/relationships/image"/><Relationship Id="rId7" Target="../media/image8.png" Type="http://schemas.openxmlformats.org/officeDocument/2006/relationships/image"/><Relationship Id="rId8" Target="../media/image9.svg" Type="http://schemas.openxmlformats.org/officeDocument/2006/relationships/image"/></Relationships>
</file>

<file path=ppt/slides/_rels/slide6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svg" Type="http://schemas.openxmlformats.org/officeDocument/2006/relationships/image"/><Relationship Id="rId4" Target="../media/image1.jpeg" Type="http://schemas.openxmlformats.org/officeDocument/2006/relationships/image"/><Relationship Id="rId5" Target="../media/image6.png" Type="http://schemas.openxmlformats.org/officeDocument/2006/relationships/image"/><Relationship Id="rId6" Target="../media/image7.jpeg" Type="http://schemas.openxmlformats.org/officeDocument/2006/relationships/image"/><Relationship Id="rId7" Target="../media/image8.png" Type="http://schemas.openxmlformats.org/officeDocument/2006/relationships/image"/><Relationship Id="rId8" Target="../media/image9.svg" Type="http://schemas.openxmlformats.org/officeDocument/2006/relationships/image"/></Relationships>
</file>

<file path=ppt/slides/_rels/slide6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svg" Type="http://schemas.openxmlformats.org/officeDocument/2006/relationships/image"/><Relationship Id="rId4" Target="../media/image1.jpeg" Type="http://schemas.openxmlformats.org/officeDocument/2006/relationships/image"/><Relationship Id="rId5" Target="../media/image6.png" Type="http://schemas.openxmlformats.org/officeDocument/2006/relationships/image"/><Relationship Id="rId6" Target="../media/image7.jpeg" Type="http://schemas.openxmlformats.org/officeDocument/2006/relationships/image"/><Relationship Id="rId7" Target="../media/image8.png" Type="http://schemas.openxmlformats.org/officeDocument/2006/relationships/image"/><Relationship Id="rId8" Target="../media/image9.svg" Type="http://schemas.openxmlformats.org/officeDocument/2006/relationships/image"/></Relationships>
</file>

<file path=ppt/slides/_rels/slide6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svg" Type="http://schemas.openxmlformats.org/officeDocument/2006/relationships/image"/><Relationship Id="rId4" Target="../media/image1.jpeg" Type="http://schemas.openxmlformats.org/officeDocument/2006/relationships/image"/><Relationship Id="rId5" Target="../media/image6.png" Type="http://schemas.openxmlformats.org/officeDocument/2006/relationships/image"/><Relationship Id="rId6" Target="../media/image7.jpeg" Type="http://schemas.openxmlformats.org/officeDocument/2006/relationships/image"/><Relationship Id="rId7" Target="../media/image8.png" Type="http://schemas.openxmlformats.org/officeDocument/2006/relationships/image"/><Relationship Id="rId8" Target="../media/image9.svg" Type="http://schemas.openxmlformats.org/officeDocument/2006/relationships/image"/></Relationships>
</file>

<file path=ppt/slides/_rels/slide6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svg" Type="http://schemas.openxmlformats.org/officeDocument/2006/relationships/image"/><Relationship Id="rId4" Target="../media/image1.jpeg" Type="http://schemas.openxmlformats.org/officeDocument/2006/relationships/image"/><Relationship Id="rId5" Target="../media/image6.png" Type="http://schemas.openxmlformats.org/officeDocument/2006/relationships/image"/><Relationship Id="rId6" Target="../media/image7.jpeg" Type="http://schemas.openxmlformats.org/officeDocument/2006/relationships/image"/><Relationship Id="rId7" Target="../media/image8.png" Type="http://schemas.openxmlformats.org/officeDocument/2006/relationships/image"/><Relationship Id="rId8" Target="../media/image9.svg" Type="http://schemas.openxmlformats.org/officeDocument/2006/relationships/image"/></Relationships>
</file>

<file path=ppt/slides/_rels/slide6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svg" Type="http://schemas.openxmlformats.org/officeDocument/2006/relationships/image"/><Relationship Id="rId4" Target="../media/image1.jpeg" Type="http://schemas.openxmlformats.org/officeDocument/2006/relationships/image"/><Relationship Id="rId5" Target="../media/image6.png" Type="http://schemas.openxmlformats.org/officeDocument/2006/relationships/image"/><Relationship Id="rId6" Target="../media/image7.jpeg" Type="http://schemas.openxmlformats.org/officeDocument/2006/relationships/image"/><Relationship Id="rId7" Target="../media/image8.png" Type="http://schemas.openxmlformats.org/officeDocument/2006/relationships/image"/><Relationship Id="rId8" Target="../media/image9.svg" Type="http://schemas.openxmlformats.org/officeDocument/2006/relationships/image"/></Relationships>
</file>

<file path=ppt/slides/_rels/slide6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svg" Type="http://schemas.openxmlformats.org/officeDocument/2006/relationships/image"/><Relationship Id="rId4" Target="../media/image1.jpeg" Type="http://schemas.openxmlformats.org/officeDocument/2006/relationships/image"/><Relationship Id="rId5" Target="../media/image6.png" Type="http://schemas.openxmlformats.org/officeDocument/2006/relationships/image"/></Relationships>
</file>

<file path=ppt/slides/_rels/slide6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svg" Type="http://schemas.openxmlformats.org/officeDocument/2006/relationships/image"/><Relationship Id="rId4" Target="../media/image1.jpeg" Type="http://schemas.openxmlformats.org/officeDocument/2006/relationships/image"/><Relationship Id="rId5" Target="../media/image6.png" Type="http://schemas.openxmlformats.org/officeDocument/2006/relationships/image"/></Relationships>
</file>

<file path=ppt/slides/_rels/slide6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svg" Type="http://schemas.openxmlformats.org/officeDocument/2006/relationships/image"/><Relationship Id="rId4" Target="../media/image1.jpeg" Type="http://schemas.openxmlformats.org/officeDocument/2006/relationships/image"/><Relationship Id="rId5" Target="../media/image6.png" Type="http://schemas.openxmlformats.org/officeDocument/2006/relationships/image"/><Relationship Id="rId6" Target="../media/image7.jpeg" Type="http://schemas.openxmlformats.org/officeDocument/2006/relationships/image"/><Relationship Id="rId7" Target="../media/image8.png" Type="http://schemas.openxmlformats.org/officeDocument/2006/relationships/image"/><Relationship Id="rId8" Target="../media/image9.sv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svg" Type="http://schemas.openxmlformats.org/officeDocument/2006/relationships/image"/><Relationship Id="rId4" Target="../media/image1.jpeg" Type="http://schemas.openxmlformats.org/officeDocument/2006/relationships/image"/><Relationship Id="rId5" Target="../media/image6.png" Type="http://schemas.openxmlformats.org/officeDocument/2006/relationships/image"/><Relationship Id="rId6" Target="../media/image7.jpeg" Type="http://schemas.openxmlformats.org/officeDocument/2006/relationships/image"/><Relationship Id="rId7" Target="../media/image8.png" Type="http://schemas.openxmlformats.org/officeDocument/2006/relationships/image"/><Relationship Id="rId8" Target="../media/image9.svg" Type="http://schemas.openxmlformats.org/officeDocument/2006/relationships/image"/></Relationships>
</file>

<file path=ppt/slides/_rels/slide7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svg" Type="http://schemas.openxmlformats.org/officeDocument/2006/relationships/image"/><Relationship Id="rId4" Target="../media/image1.jpeg" Type="http://schemas.openxmlformats.org/officeDocument/2006/relationships/image"/><Relationship Id="rId5" Target="../media/image6.png" Type="http://schemas.openxmlformats.org/officeDocument/2006/relationships/image"/><Relationship Id="rId6" Target="../media/image7.jpeg" Type="http://schemas.openxmlformats.org/officeDocument/2006/relationships/image"/><Relationship Id="rId7" Target="../media/image8.png" Type="http://schemas.openxmlformats.org/officeDocument/2006/relationships/image"/><Relationship Id="rId8" Target="../media/image9.svg" Type="http://schemas.openxmlformats.org/officeDocument/2006/relationships/image"/></Relationships>
</file>

<file path=ppt/slides/_rels/slide7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svg" Type="http://schemas.openxmlformats.org/officeDocument/2006/relationships/image"/><Relationship Id="rId4" Target="../media/image1.jpeg" Type="http://schemas.openxmlformats.org/officeDocument/2006/relationships/image"/><Relationship Id="rId5" Target="../media/image6.png" Type="http://schemas.openxmlformats.org/officeDocument/2006/relationships/image"/><Relationship Id="rId6" Target="../media/image7.jpeg" Type="http://schemas.openxmlformats.org/officeDocument/2006/relationships/image"/><Relationship Id="rId7" Target="../media/image8.png" Type="http://schemas.openxmlformats.org/officeDocument/2006/relationships/image"/><Relationship Id="rId8" Target="../media/image9.svg" Type="http://schemas.openxmlformats.org/officeDocument/2006/relationships/image"/></Relationships>
</file>

<file path=ppt/slides/_rels/slide7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svg" Type="http://schemas.openxmlformats.org/officeDocument/2006/relationships/image"/><Relationship Id="rId4" Target="../media/image1.jpeg" Type="http://schemas.openxmlformats.org/officeDocument/2006/relationships/image"/><Relationship Id="rId5" Target="../media/image6.png" Type="http://schemas.openxmlformats.org/officeDocument/2006/relationships/image"/><Relationship Id="rId6" Target="../media/image7.jpeg" Type="http://schemas.openxmlformats.org/officeDocument/2006/relationships/image"/><Relationship Id="rId7" Target="../media/image8.png" Type="http://schemas.openxmlformats.org/officeDocument/2006/relationships/image"/><Relationship Id="rId8" Target="../media/image9.svg" Type="http://schemas.openxmlformats.org/officeDocument/2006/relationships/image"/></Relationships>
</file>

<file path=ppt/slides/_rels/slide7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svg" Type="http://schemas.openxmlformats.org/officeDocument/2006/relationships/image"/><Relationship Id="rId4" Target="../media/image1.jpeg" Type="http://schemas.openxmlformats.org/officeDocument/2006/relationships/image"/><Relationship Id="rId5" Target="../media/image6.png" Type="http://schemas.openxmlformats.org/officeDocument/2006/relationships/image"/><Relationship Id="rId6" Target="../media/image7.jpeg" Type="http://schemas.openxmlformats.org/officeDocument/2006/relationships/image"/><Relationship Id="rId7" Target="../media/image8.png" Type="http://schemas.openxmlformats.org/officeDocument/2006/relationships/image"/><Relationship Id="rId8" Target="../media/image9.svg" Type="http://schemas.openxmlformats.org/officeDocument/2006/relationships/image"/></Relationships>
</file>

<file path=ppt/slides/_rels/slide7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svg" Type="http://schemas.openxmlformats.org/officeDocument/2006/relationships/image"/><Relationship Id="rId4" Target="../media/image1.jpeg" Type="http://schemas.openxmlformats.org/officeDocument/2006/relationships/image"/><Relationship Id="rId5" Target="../media/image6.png" Type="http://schemas.openxmlformats.org/officeDocument/2006/relationships/image"/><Relationship Id="rId6" Target="../media/image7.jpeg" Type="http://schemas.openxmlformats.org/officeDocument/2006/relationships/image"/><Relationship Id="rId7" Target="../media/image8.png" Type="http://schemas.openxmlformats.org/officeDocument/2006/relationships/image"/><Relationship Id="rId8" Target="../media/image9.svg" Type="http://schemas.openxmlformats.org/officeDocument/2006/relationships/image"/></Relationships>
</file>

<file path=ppt/slides/_rels/slide7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svg" Type="http://schemas.openxmlformats.org/officeDocument/2006/relationships/image"/><Relationship Id="rId4" Target="../media/image1.jpeg" Type="http://schemas.openxmlformats.org/officeDocument/2006/relationships/image"/><Relationship Id="rId5" Target="../media/image6.png" Type="http://schemas.openxmlformats.org/officeDocument/2006/relationships/image"/><Relationship Id="rId6" Target="../media/image7.jpeg" Type="http://schemas.openxmlformats.org/officeDocument/2006/relationships/image"/><Relationship Id="rId7" Target="../media/image8.png" Type="http://schemas.openxmlformats.org/officeDocument/2006/relationships/image"/><Relationship Id="rId8" Target="../media/image9.svg" Type="http://schemas.openxmlformats.org/officeDocument/2006/relationships/image"/></Relationships>
</file>

<file path=ppt/slides/_rels/slide7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svg" Type="http://schemas.openxmlformats.org/officeDocument/2006/relationships/image"/><Relationship Id="rId4" Target="../media/image1.jpeg" Type="http://schemas.openxmlformats.org/officeDocument/2006/relationships/image"/><Relationship Id="rId5" Target="../media/image6.png" Type="http://schemas.openxmlformats.org/officeDocument/2006/relationships/image"/><Relationship Id="rId6" Target="../media/image7.jpeg" Type="http://schemas.openxmlformats.org/officeDocument/2006/relationships/image"/><Relationship Id="rId7" Target="../media/image8.png" Type="http://schemas.openxmlformats.org/officeDocument/2006/relationships/image"/><Relationship Id="rId8" Target="../media/image9.svg" Type="http://schemas.openxmlformats.org/officeDocument/2006/relationships/image"/></Relationships>
</file>

<file path=ppt/slides/_rels/slide7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svg" Type="http://schemas.openxmlformats.org/officeDocument/2006/relationships/image"/><Relationship Id="rId4" Target="../media/image1.jpeg" Type="http://schemas.openxmlformats.org/officeDocument/2006/relationships/image"/><Relationship Id="rId5" Target="../media/image6.png" Type="http://schemas.openxmlformats.org/officeDocument/2006/relationships/image"/></Relationships>
</file>

<file path=ppt/slides/_rels/slide7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svg" Type="http://schemas.openxmlformats.org/officeDocument/2006/relationships/image"/><Relationship Id="rId4" Target="../media/image1.jpeg" Type="http://schemas.openxmlformats.org/officeDocument/2006/relationships/image"/><Relationship Id="rId5" Target="../media/image6.png" Type="http://schemas.openxmlformats.org/officeDocument/2006/relationships/image"/><Relationship Id="rId6" Target="../media/image7.jpeg" Type="http://schemas.openxmlformats.org/officeDocument/2006/relationships/image"/><Relationship Id="rId7" Target="../media/image8.png" Type="http://schemas.openxmlformats.org/officeDocument/2006/relationships/image"/><Relationship Id="rId8" Target="../media/image9.svg" Type="http://schemas.openxmlformats.org/officeDocument/2006/relationships/image"/></Relationships>
</file>

<file path=ppt/slides/_rels/slide7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svg" Type="http://schemas.openxmlformats.org/officeDocument/2006/relationships/image"/><Relationship Id="rId4" Target="../media/image1.jpeg" Type="http://schemas.openxmlformats.org/officeDocument/2006/relationships/image"/><Relationship Id="rId5" Target="../media/image6.png" Type="http://schemas.openxmlformats.org/officeDocument/2006/relationships/image"/><Relationship Id="rId6" Target="../media/image7.jpeg" Type="http://schemas.openxmlformats.org/officeDocument/2006/relationships/image"/><Relationship Id="rId7" Target="../media/image8.png" Type="http://schemas.openxmlformats.org/officeDocument/2006/relationships/image"/><Relationship Id="rId8" Target="../media/image9.sv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svg" Type="http://schemas.openxmlformats.org/officeDocument/2006/relationships/image"/><Relationship Id="rId4" Target="../media/image1.jpeg" Type="http://schemas.openxmlformats.org/officeDocument/2006/relationships/image"/><Relationship Id="rId5" Target="../media/image6.png" Type="http://schemas.openxmlformats.org/officeDocument/2006/relationships/image"/><Relationship Id="rId6" Target="../media/image7.jpeg" Type="http://schemas.openxmlformats.org/officeDocument/2006/relationships/image"/><Relationship Id="rId7" Target="../media/image8.png" Type="http://schemas.openxmlformats.org/officeDocument/2006/relationships/image"/><Relationship Id="rId8" Target="../media/image9.svg" Type="http://schemas.openxmlformats.org/officeDocument/2006/relationships/image"/></Relationships>
</file>

<file path=ppt/slides/_rels/slide8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svg" Type="http://schemas.openxmlformats.org/officeDocument/2006/relationships/image"/><Relationship Id="rId4" Target="../media/image1.jpeg" Type="http://schemas.openxmlformats.org/officeDocument/2006/relationships/image"/><Relationship Id="rId5" Target="../media/image6.png" Type="http://schemas.openxmlformats.org/officeDocument/2006/relationships/image"/><Relationship Id="rId6" Target="../media/image7.jpeg" Type="http://schemas.openxmlformats.org/officeDocument/2006/relationships/image"/><Relationship Id="rId7" Target="../media/image8.png" Type="http://schemas.openxmlformats.org/officeDocument/2006/relationships/image"/><Relationship Id="rId8" Target="../media/image9.svg" Type="http://schemas.openxmlformats.org/officeDocument/2006/relationships/image"/></Relationships>
</file>

<file path=ppt/slides/_rels/slide8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svg" Type="http://schemas.openxmlformats.org/officeDocument/2006/relationships/image"/><Relationship Id="rId4" Target="../media/image1.jpeg" Type="http://schemas.openxmlformats.org/officeDocument/2006/relationships/image"/><Relationship Id="rId5" Target="../media/image6.png" Type="http://schemas.openxmlformats.org/officeDocument/2006/relationships/image"/><Relationship Id="rId6" Target="../media/image7.jpeg" Type="http://schemas.openxmlformats.org/officeDocument/2006/relationships/image"/><Relationship Id="rId7" Target="../media/image8.png" Type="http://schemas.openxmlformats.org/officeDocument/2006/relationships/image"/><Relationship Id="rId8" Target="../media/image9.svg" Type="http://schemas.openxmlformats.org/officeDocument/2006/relationships/image"/></Relationships>
</file>

<file path=ppt/slides/_rels/slide8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svg" Type="http://schemas.openxmlformats.org/officeDocument/2006/relationships/image"/><Relationship Id="rId4" Target="../media/image1.jpeg" Type="http://schemas.openxmlformats.org/officeDocument/2006/relationships/image"/><Relationship Id="rId5" Target="../media/image6.png" Type="http://schemas.openxmlformats.org/officeDocument/2006/relationships/image"/><Relationship Id="rId6" Target="../media/image7.jpeg" Type="http://schemas.openxmlformats.org/officeDocument/2006/relationships/image"/><Relationship Id="rId7" Target="../media/image8.png" Type="http://schemas.openxmlformats.org/officeDocument/2006/relationships/image"/><Relationship Id="rId8" Target="../media/image9.svg" Type="http://schemas.openxmlformats.org/officeDocument/2006/relationships/image"/></Relationships>
</file>

<file path=ppt/slides/_rels/slide8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svg" Type="http://schemas.openxmlformats.org/officeDocument/2006/relationships/image"/><Relationship Id="rId4" Target="../media/image1.jpeg" Type="http://schemas.openxmlformats.org/officeDocument/2006/relationships/image"/><Relationship Id="rId5" Target="../media/image6.png" Type="http://schemas.openxmlformats.org/officeDocument/2006/relationships/image"/><Relationship Id="rId6" Target="../media/image7.jpeg" Type="http://schemas.openxmlformats.org/officeDocument/2006/relationships/image"/><Relationship Id="rId7" Target="../media/image8.png" Type="http://schemas.openxmlformats.org/officeDocument/2006/relationships/image"/><Relationship Id="rId8" Target="../media/image9.svg" Type="http://schemas.openxmlformats.org/officeDocument/2006/relationships/image"/></Relationships>
</file>

<file path=ppt/slides/_rels/slide8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svg" Type="http://schemas.openxmlformats.org/officeDocument/2006/relationships/image"/><Relationship Id="rId4" Target="../media/image1.jpeg" Type="http://schemas.openxmlformats.org/officeDocument/2006/relationships/image"/><Relationship Id="rId5" Target="../media/image6.png" Type="http://schemas.openxmlformats.org/officeDocument/2006/relationships/image"/><Relationship Id="rId6" Target="../media/image7.jpeg" Type="http://schemas.openxmlformats.org/officeDocument/2006/relationships/image"/><Relationship Id="rId7" Target="../media/image8.png" Type="http://schemas.openxmlformats.org/officeDocument/2006/relationships/image"/><Relationship Id="rId8" Target="../media/image9.svg" Type="http://schemas.openxmlformats.org/officeDocument/2006/relationships/image"/></Relationships>
</file>

<file path=ppt/slides/_rels/slide8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svg" Type="http://schemas.openxmlformats.org/officeDocument/2006/relationships/image"/><Relationship Id="rId4" Target="../media/image1.jpeg" Type="http://schemas.openxmlformats.org/officeDocument/2006/relationships/image"/><Relationship Id="rId5" Target="../media/image6.png" Type="http://schemas.openxmlformats.org/officeDocument/2006/relationships/image"/><Relationship Id="rId6" Target="../media/image7.jpeg" Type="http://schemas.openxmlformats.org/officeDocument/2006/relationships/image"/><Relationship Id="rId7" Target="../media/image8.png" Type="http://schemas.openxmlformats.org/officeDocument/2006/relationships/image"/><Relationship Id="rId8" Target="../media/image9.svg" Type="http://schemas.openxmlformats.org/officeDocument/2006/relationships/image"/></Relationships>
</file>

<file path=ppt/slides/_rels/slide8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svg" Type="http://schemas.openxmlformats.org/officeDocument/2006/relationships/image"/><Relationship Id="rId4" Target="../media/image1.jpeg" Type="http://schemas.openxmlformats.org/officeDocument/2006/relationships/image"/><Relationship Id="rId5" Target="../media/image6.png" Type="http://schemas.openxmlformats.org/officeDocument/2006/relationships/image"/></Relationships>
</file>

<file path=ppt/slides/_rels/slide8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svg" Type="http://schemas.openxmlformats.org/officeDocument/2006/relationships/image"/><Relationship Id="rId4" Target="../media/image1.jpeg" Type="http://schemas.openxmlformats.org/officeDocument/2006/relationships/image"/><Relationship Id="rId5" Target="../media/image6.png" Type="http://schemas.openxmlformats.org/officeDocument/2006/relationships/image"/><Relationship Id="rId6" Target="../media/image7.jpeg" Type="http://schemas.openxmlformats.org/officeDocument/2006/relationships/image"/><Relationship Id="rId7" Target="../media/image8.png" Type="http://schemas.openxmlformats.org/officeDocument/2006/relationships/image"/><Relationship Id="rId8" Target="../media/image9.svg" Type="http://schemas.openxmlformats.org/officeDocument/2006/relationships/image"/></Relationships>
</file>

<file path=ppt/slides/_rels/slide8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svg" Type="http://schemas.openxmlformats.org/officeDocument/2006/relationships/image"/><Relationship Id="rId4" Target="../media/image1.jpeg" Type="http://schemas.openxmlformats.org/officeDocument/2006/relationships/image"/><Relationship Id="rId5" Target="../media/image6.png" Type="http://schemas.openxmlformats.org/officeDocument/2006/relationships/image"/><Relationship Id="rId6" Target="../media/image7.jpeg" Type="http://schemas.openxmlformats.org/officeDocument/2006/relationships/image"/><Relationship Id="rId7" Target="../media/image8.png" Type="http://schemas.openxmlformats.org/officeDocument/2006/relationships/image"/><Relationship Id="rId8" Target="../media/image9.svg" Type="http://schemas.openxmlformats.org/officeDocument/2006/relationships/image"/></Relationships>
</file>

<file path=ppt/slides/_rels/slide8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svg" Type="http://schemas.openxmlformats.org/officeDocument/2006/relationships/image"/><Relationship Id="rId4" Target="../media/image1.jpeg" Type="http://schemas.openxmlformats.org/officeDocument/2006/relationships/image"/><Relationship Id="rId5" Target="../media/image6.png" Type="http://schemas.openxmlformats.org/officeDocument/2006/relationships/image"/><Relationship Id="rId6" Target="../media/image7.jpeg" Type="http://schemas.openxmlformats.org/officeDocument/2006/relationships/image"/><Relationship Id="rId7" Target="../media/image8.png" Type="http://schemas.openxmlformats.org/officeDocument/2006/relationships/image"/><Relationship Id="rId8" Target="../media/image9.sv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svg" Type="http://schemas.openxmlformats.org/officeDocument/2006/relationships/image"/><Relationship Id="rId4" Target="../media/image1.jpeg" Type="http://schemas.openxmlformats.org/officeDocument/2006/relationships/image"/><Relationship Id="rId5" Target="../media/image6.png" Type="http://schemas.openxmlformats.org/officeDocument/2006/relationships/image"/><Relationship Id="rId6" Target="../media/image7.jpeg" Type="http://schemas.openxmlformats.org/officeDocument/2006/relationships/image"/><Relationship Id="rId7" Target="../media/image8.png" Type="http://schemas.openxmlformats.org/officeDocument/2006/relationships/image"/><Relationship Id="rId8" Target="../media/image9.svg" Type="http://schemas.openxmlformats.org/officeDocument/2006/relationships/image"/></Relationships>
</file>

<file path=ppt/slides/_rels/slide9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svg" Type="http://schemas.openxmlformats.org/officeDocument/2006/relationships/image"/><Relationship Id="rId4" Target="../media/image1.jpeg" Type="http://schemas.openxmlformats.org/officeDocument/2006/relationships/image"/><Relationship Id="rId5" Target="../media/image6.png" Type="http://schemas.openxmlformats.org/officeDocument/2006/relationships/image"/><Relationship Id="rId6" Target="../media/image7.jpeg" Type="http://schemas.openxmlformats.org/officeDocument/2006/relationships/image"/><Relationship Id="rId7" Target="../media/image8.png" Type="http://schemas.openxmlformats.org/officeDocument/2006/relationships/image"/><Relationship Id="rId8" Target="../media/image9.svg" Type="http://schemas.openxmlformats.org/officeDocument/2006/relationships/image"/></Relationships>
</file>

<file path=ppt/slides/_rels/slide9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svg" Type="http://schemas.openxmlformats.org/officeDocument/2006/relationships/image"/><Relationship Id="rId4" Target="../media/image1.jpeg" Type="http://schemas.openxmlformats.org/officeDocument/2006/relationships/image"/><Relationship Id="rId5" Target="../media/image6.png" Type="http://schemas.openxmlformats.org/officeDocument/2006/relationships/image"/><Relationship Id="rId6" Target="../media/image7.jpeg" Type="http://schemas.openxmlformats.org/officeDocument/2006/relationships/image"/><Relationship Id="rId7" Target="../media/image8.png" Type="http://schemas.openxmlformats.org/officeDocument/2006/relationships/image"/><Relationship Id="rId8" Target="../media/image9.svg" Type="http://schemas.openxmlformats.org/officeDocument/2006/relationships/image"/></Relationships>
</file>

<file path=ppt/slides/_rels/slide9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svg" Type="http://schemas.openxmlformats.org/officeDocument/2006/relationships/image"/><Relationship Id="rId4" Target="../media/image1.jpeg" Type="http://schemas.openxmlformats.org/officeDocument/2006/relationships/image"/><Relationship Id="rId5" Target="../media/image6.png" Type="http://schemas.openxmlformats.org/officeDocument/2006/relationships/image"/><Relationship Id="rId6" Target="../media/image7.jpeg" Type="http://schemas.openxmlformats.org/officeDocument/2006/relationships/image"/><Relationship Id="rId7" Target="../media/image8.png" Type="http://schemas.openxmlformats.org/officeDocument/2006/relationships/image"/><Relationship Id="rId8" Target="../media/image9.svg" Type="http://schemas.openxmlformats.org/officeDocument/2006/relationships/image"/></Relationships>
</file>

<file path=ppt/slides/_rels/slide9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svg" Type="http://schemas.openxmlformats.org/officeDocument/2006/relationships/image"/><Relationship Id="rId4" Target="../media/image1.jpeg" Type="http://schemas.openxmlformats.org/officeDocument/2006/relationships/image"/><Relationship Id="rId5" Target="../media/image6.png" Type="http://schemas.openxmlformats.org/officeDocument/2006/relationships/image"/><Relationship Id="rId6" Target="../media/image7.jpeg" Type="http://schemas.openxmlformats.org/officeDocument/2006/relationships/image"/><Relationship Id="rId7" Target="../media/image8.png" Type="http://schemas.openxmlformats.org/officeDocument/2006/relationships/image"/><Relationship Id="rId8" Target="../media/image9.svg" Type="http://schemas.openxmlformats.org/officeDocument/2006/relationships/image"/></Relationships>
</file>

<file path=ppt/slides/_rels/slide9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svg" Type="http://schemas.openxmlformats.org/officeDocument/2006/relationships/image"/><Relationship Id="rId4" Target="../media/image1.jpeg" Type="http://schemas.openxmlformats.org/officeDocument/2006/relationships/image"/><Relationship Id="rId5" Target="../media/image6.png" Type="http://schemas.openxmlformats.org/officeDocument/2006/relationships/image"/><Relationship Id="rId6" Target="../media/image7.jpeg" Type="http://schemas.openxmlformats.org/officeDocument/2006/relationships/image"/><Relationship Id="rId7" Target="../media/image8.png" Type="http://schemas.openxmlformats.org/officeDocument/2006/relationships/image"/><Relationship Id="rId8" Target="../media/image9.svg" Type="http://schemas.openxmlformats.org/officeDocument/2006/relationships/image"/></Relationships>
</file>

<file path=ppt/slides/_rels/slide9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svg" Type="http://schemas.openxmlformats.org/officeDocument/2006/relationships/image"/><Relationship Id="rId4" Target="../media/image1.jpeg" Type="http://schemas.openxmlformats.org/officeDocument/2006/relationships/image"/><Relationship Id="rId5" Target="../media/image6.png" Type="http://schemas.openxmlformats.org/officeDocument/2006/relationships/image"/></Relationships>
</file>

<file path=ppt/slides/_rels/slide9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svg" Type="http://schemas.openxmlformats.org/officeDocument/2006/relationships/image"/><Relationship Id="rId4" Target="../media/image1.jpeg" Type="http://schemas.openxmlformats.org/officeDocument/2006/relationships/image"/><Relationship Id="rId5" Target="../media/image6.png" Type="http://schemas.openxmlformats.org/officeDocument/2006/relationships/image"/><Relationship Id="rId6" Target="../media/image7.jpeg" Type="http://schemas.openxmlformats.org/officeDocument/2006/relationships/image"/><Relationship Id="rId7" Target="../media/image8.png" Type="http://schemas.openxmlformats.org/officeDocument/2006/relationships/image"/><Relationship Id="rId8" Target="../media/image9.svg" Type="http://schemas.openxmlformats.org/officeDocument/2006/relationships/image"/></Relationships>
</file>

<file path=ppt/slides/_rels/slide9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svg" Type="http://schemas.openxmlformats.org/officeDocument/2006/relationships/image"/><Relationship Id="rId4" Target="../media/image1.jpeg" Type="http://schemas.openxmlformats.org/officeDocument/2006/relationships/image"/><Relationship Id="rId5" Target="../media/image6.png" Type="http://schemas.openxmlformats.org/officeDocument/2006/relationships/image"/><Relationship Id="rId6" Target="../media/image7.jpeg" Type="http://schemas.openxmlformats.org/officeDocument/2006/relationships/image"/><Relationship Id="rId7" Target="../media/image8.png" Type="http://schemas.openxmlformats.org/officeDocument/2006/relationships/image"/><Relationship Id="rId8" Target="../media/image9.svg" Type="http://schemas.openxmlformats.org/officeDocument/2006/relationships/image"/></Relationships>
</file>

<file path=ppt/slides/_rels/slide9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svg" Type="http://schemas.openxmlformats.org/officeDocument/2006/relationships/image"/><Relationship Id="rId4" Target="../media/image1.jpeg" Type="http://schemas.openxmlformats.org/officeDocument/2006/relationships/image"/><Relationship Id="rId5" Target="../media/image6.png" Type="http://schemas.openxmlformats.org/officeDocument/2006/relationships/image"/><Relationship Id="rId6" Target="../media/image7.jpeg" Type="http://schemas.openxmlformats.org/officeDocument/2006/relationships/image"/><Relationship Id="rId7" Target="../media/image8.png" Type="http://schemas.openxmlformats.org/officeDocument/2006/relationships/image"/><Relationship Id="rId8" Target="../media/image9.svg" Type="http://schemas.openxmlformats.org/officeDocument/2006/relationships/image"/></Relationships>
</file>

<file path=ppt/slides/_rels/slide9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svg" Type="http://schemas.openxmlformats.org/officeDocument/2006/relationships/image"/><Relationship Id="rId4" Target="../media/image1.jpeg" Type="http://schemas.openxmlformats.org/officeDocument/2006/relationships/image"/><Relationship Id="rId5" Target="../media/image6.png" Type="http://schemas.openxmlformats.org/officeDocument/2006/relationships/image"/><Relationship Id="rId6" Target="../media/image7.jpeg" Type="http://schemas.openxmlformats.org/officeDocument/2006/relationships/image"/><Relationship Id="rId7" Target="../media/image8.png" Type="http://schemas.openxmlformats.org/officeDocument/2006/relationships/image"/><Relationship Id="rId8" Target="../media/image9.sv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798976" y="-1112126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0" y="0"/>
                </a:moveTo>
                <a:lnTo>
                  <a:pt x="5448219" y="0"/>
                </a:lnTo>
                <a:lnTo>
                  <a:pt x="5448219" y="5016902"/>
                </a:lnTo>
                <a:lnTo>
                  <a:pt x="0" y="501690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48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-176066" y="-3525521"/>
            <a:ext cx="18640140" cy="18640140"/>
            <a:chOff x="0" y="0"/>
            <a:chExt cx="24853520" cy="2485352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853519" cy="24853519"/>
            </a:xfrm>
            <a:custGeom>
              <a:avLst/>
              <a:gdLst/>
              <a:ahLst/>
              <a:cxnLst/>
              <a:rect r="r" b="b" t="t" l="l"/>
              <a:pathLst>
                <a:path h="24853519" w="24853519">
                  <a:moveTo>
                    <a:pt x="0" y="0"/>
                  </a:moveTo>
                  <a:lnTo>
                    <a:pt x="24853519" y="0"/>
                  </a:lnTo>
                  <a:lnTo>
                    <a:pt x="24853519" y="24853519"/>
                  </a:lnTo>
                  <a:lnTo>
                    <a:pt x="0" y="2485351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alphaModFix amt="68000"/>
              </a:blip>
              <a:stretch>
                <a:fillRect l="0" t="0" r="0" b="0"/>
              </a:stretch>
            </a:blipFill>
          </p:spPr>
        </p:sp>
      </p:grpSp>
      <p:grpSp>
        <p:nvGrpSpPr>
          <p:cNvPr name="Group 5" id="5"/>
          <p:cNvGrpSpPr/>
          <p:nvPr/>
        </p:nvGrpSpPr>
        <p:grpSpPr>
          <a:xfrm rot="0">
            <a:off x="13236334" y="0"/>
            <a:ext cx="5227701" cy="4517612"/>
            <a:chOff x="0" y="0"/>
            <a:chExt cx="6970268" cy="6023483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6970268" cy="6023483"/>
            </a:xfrm>
            <a:custGeom>
              <a:avLst/>
              <a:gdLst/>
              <a:ahLst/>
              <a:cxnLst/>
              <a:rect r="r" b="b" t="t" l="l"/>
              <a:pathLst>
                <a:path h="6023483" w="6970268">
                  <a:moveTo>
                    <a:pt x="0" y="0"/>
                  </a:moveTo>
                  <a:lnTo>
                    <a:pt x="6970268" y="0"/>
                  </a:lnTo>
                  <a:lnTo>
                    <a:pt x="6970268" y="6023483"/>
                  </a:lnTo>
                  <a:lnTo>
                    <a:pt x="0" y="602348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2" r="0" b="-52"/>
              </a:stretch>
            </a:blipFill>
          </p:spPr>
        </p:sp>
      </p:grpSp>
      <p:grpSp>
        <p:nvGrpSpPr>
          <p:cNvPr name="Group 7" id="7"/>
          <p:cNvGrpSpPr/>
          <p:nvPr/>
        </p:nvGrpSpPr>
        <p:grpSpPr>
          <a:xfrm rot="0">
            <a:off x="-176066" y="7052411"/>
            <a:ext cx="4008787" cy="3464243"/>
            <a:chOff x="0" y="0"/>
            <a:chExt cx="5345049" cy="4618991"/>
          </a:xfrm>
        </p:grpSpPr>
        <p:sp>
          <p:nvSpPr>
            <p:cNvPr name="Freeform 8" id="8"/>
            <p:cNvSpPr/>
            <p:nvPr/>
          </p:nvSpPr>
          <p:spPr>
            <a:xfrm flipH="true" flipV="true" rot="0">
              <a:off x="0" y="0"/>
              <a:ext cx="5345049" cy="4618990"/>
            </a:xfrm>
            <a:custGeom>
              <a:avLst/>
              <a:gdLst/>
              <a:ahLst/>
              <a:cxnLst/>
              <a:rect r="r" b="b" t="t" l="l"/>
              <a:pathLst>
                <a:path h="4618990" w="5345049">
                  <a:moveTo>
                    <a:pt x="5345049" y="4618990"/>
                  </a:moveTo>
                  <a:lnTo>
                    <a:pt x="0" y="4618990"/>
                  </a:lnTo>
                  <a:lnTo>
                    <a:pt x="0" y="0"/>
                  </a:lnTo>
                  <a:lnTo>
                    <a:pt x="5345049" y="0"/>
                  </a:lnTo>
                  <a:lnTo>
                    <a:pt x="5345049" y="4618990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2" r="0" b="-52"/>
              </a:stretch>
            </a:blipFill>
          </p:spPr>
        </p:sp>
      </p:grpSp>
      <p:sp>
        <p:nvSpPr>
          <p:cNvPr name="Freeform 9" id="9"/>
          <p:cNvSpPr/>
          <p:nvPr/>
        </p:nvSpPr>
        <p:spPr>
          <a:xfrm flipH="true" flipV="true" rot="0">
            <a:off x="14535190" y="7778549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5448219" y="5016902"/>
                </a:moveTo>
                <a:lnTo>
                  <a:pt x="0" y="5016902"/>
                </a:lnTo>
                <a:lnTo>
                  <a:pt x="0" y="0"/>
                </a:lnTo>
                <a:lnTo>
                  <a:pt x="5448219" y="0"/>
                </a:lnTo>
                <a:lnTo>
                  <a:pt x="5448219" y="5016902"/>
                </a:lnTo>
                <a:close/>
              </a:path>
            </a:pathLst>
          </a:custGeom>
          <a:blipFill>
            <a:blip r:embed="rId2">
              <a:alphaModFix amt="19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grpSp>
        <p:nvGrpSpPr>
          <p:cNvPr name="Group 10" id="10"/>
          <p:cNvGrpSpPr/>
          <p:nvPr/>
        </p:nvGrpSpPr>
        <p:grpSpPr>
          <a:xfrm rot="0">
            <a:off x="185327" y="173069"/>
            <a:ext cx="17920906" cy="9976104"/>
            <a:chOff x="0" y="0"/>
            <a:chExt cx="23894541" cy="13301472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23894542" cy="13301472"/>
            </a:xfrm>
            <a:custGeom>
              <a:avLst/>
              <a:gdLst/>
              <a:ahLst/>
              <a:cxnLst/>
              <a:rect r="r" b="b" t="t" l="l"/>
              <a:pathLst>
                <a:path h="13301472" w="23894542">
                  <a:moveTo>
                    <a:pt x="0" y="0"/>
                  </a:moveTo>
                  <a:lnTo>
                    <a:pt x="23894542" y="0"/>
                  </a:lnTo>
                  <a:lnTo>
                    <a:pt x="23894542" y="13301472"/>
                  </a:lnTo>
                  <a:lnTo>
                    <a:pt x="0" y="1330147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0" t="-9879" r="0" b="-9879"/>
              </a:stretch>
            </a:blipFill>
          </p:spPr>
        </p:sp>
      </p:grpSp>
      <p:sp>
        <p:nvSpPr>
          <p:cNvPr name="Freeform 12" id="12"/>
          <p:cNvSpPr/>
          <p:nvPr/>
        </p:nvSpPr>
        <p:spPr>
          <a:xfrm flipH="false" flipV="false" rot="0">
            <a:off x="0" y="-144661"/>
            <a:ext cx="18288000" cy="1929259"/>
          </a:xfrm>
          <a:custGeom>
            <a:avLst/>
            <a:gdLst/>
            <a:ahLst/>
            <a:cxnLst/>
            <a:rect r="r" b="b" t="t" l="l"/>
            <a:pathLst>
              <a:path h="1929259" w="18288000">
                <a:moveTo>
                  <a:pt x="0" y="0"/>
                </a:moveTo>
                <a:lnTo>
                  <a:pt x="18288000" y="0"/>
                </a:lnTo>
                <a:lnTo>
                  <a:pt x="18288000" y="1929259"/>
                </a:lnTo>
                <a:lnTo>
                  <a:pt x="0" y="1929259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-111" r="0" b="-111"/>
            </a:stretch>
          </a:blipFill>
        </p:spPr>
      </p:sp>
      <p:sp>
        <p:nvSpPr>
          <p:cNvPr name="TextBox 13" id="13"/>
          <p:cNvSpPr txBox="true"/>
          <p:nvPr/>
        </p:nvSpPr>
        <p:spPr>
          <a:xfrm rot="0">
            <a:off x="1211202" y="137356"/>
            <a:ext cx="15865597" cy="9842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98"/>
              </a:lnSpc>
            </a:pPr>
            <a:r>
              <a:rPr lang="en-US" sz="3999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{HYMN1_DES}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511198" y="1820656"/>
            <a:ext cx="8222178" cy="7945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719"/>
              </a:lnSpc>
            </a:pPr>
            <a:r>
              <a:rPr lang="en-US" sz="4800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{HYMN1_KN_V7}</a:t>
            </a: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</p:txBody>
      </p:sp>
      <p:sp>
        <p:nvSpPr>
          <p:cNvPr name="TextBox 15" id="15"/>
          <p:cNvSpPr txBox="true"/>
          <p:nvPr/>
        </p:nvSpPr>
        <p:spPr>
          <a:xfrm rot="0">
            <a:off x="9471746" y="1820656"/>
            <a:ext cx="8222178" cy="7945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719"/>
              </a:lnSpc>
            </a:pPr>
            <a:r>
              <a:rPr lang="en-US" sz="4800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{HYMN1_EN_V7}</a:t>
            </a: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</p:txBody>
      </p:sp>
    </p:spTree>
  </p:cSld>
  <p:clrMapOvr>
    <a:masterClrMapping/>
  </p:clrMapOvr>
</p:sld>
</file>

<file path=ppt/slides/slide10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798976" y="-1112126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0" y="0"/>
                </a:moveTo>
                <a:lnTo>
                  <a:pt x="5448219" y="0"/>
                </a:lnTo>
                <a:lnTo>
                  <a:pt x="5448219" y="5016902"/>
                </a:lnTo>
                <a:lnTo>
                  <a:pt x="0" y="501690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48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-176066" y="-3525521"/>
            <a:ext cx="18640140" cy="18640140"/>
            <a:chOff x="0" y="0"/>
            <a:chExt cx="24853520" cy="2485352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853519" cy="24853519"/>
            </a:xfrm>
            <a:custGeom>
              <a:avLst/>
              <a:gdLst/>
              <a:ahLst/>
              <a:cxnLst/>
              <a:rect r="r" b="b" t="t" l="l"/>
              <a:pathLst>
                <a:path h="24853519" w="24853519">
                  <a:moveTo>
                    <a:pt x="0" y="0"/>
                  </a:moveTo>
                  <a:lnTo>
                    <a:pt x="24853519" y="0"/>
                  </a:lnTo>
                  <a:lnTo>
                    <a:pt x="24853519" y="24853519"/>
                  </a:lnTo>
                  <a:lnTo>
                    <a:pt x="0" y="2485351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alphaModFix amt="68000"/>
              </a:blip>
              <a:stretch>
                <a:fillRect l="0" t="0" r="0" b="0"/>
              </a:stretch>
            </a:blipFill>
          </p:spPr>
        </p:sp>
      </p:grpSp>
      <p:grpSp>
        <p:nvGrpSpPr>
          <p:cNvPr name="Group 5" id="5"/>
          <p:cNvGrpSpPr/>
          <p:nvPr/>
        </p:nvGrpSpPr>
        <p:grpSpPr>
          <a:xfrm rot="0">
            <a:off x="13236334" y="0"/>
            <a:ext cx="5227701" cy="4517612"/>
            <a:chOff x="0" y="0"/>
            <a:chExt cx="6970268" cy="6023483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6970268" cy="6023483"/>
            </a:xfrm>
            <a:custGeom>
              <a:avLst/>
              <a:gdLst/>
              <a:ahLst/>
              <a:cxnLst/>
              <a:rect r="r" b="b" t="t" l="l"/>
              <a:pathLst>
                <a:path h="6023483" w="6970268">
                  <a:moveTo>
                    <a:pt x="0" y="0"/>
                  </a:moveTo>
                  <a:lnTo>
                    <a:pt x="6970268" y="0"/>
                  </a:lnTo>
                  <a:lnTo>
                    <a:pt x="6970268" y="6023483"/>
                  </a:lnTo>
                  <a:lnTo>
                    <a:pt x="0" y="602348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2" r="0" b="-52"/>
              </a:stretch>
            </a:blipFill>
          </p:spPr>
        </p:sp>
      </p:grpSp>
      <p:grpSp>
        <p:nvGrpSpPr>
          <p:cNvPr name="Group 7" id="7"/>
          <p:cNvGrpSpPr/>
          <p:nvPr/>
        </p:nvGrpSpPr>
        <p:grpSpPr>
          <a:xfrm rot="0">
            <a:off x="-176066" y="7052411"/>
            <a:ext cx="4008787" cy="3464243"/>
            <a:chOff x="0" y="0"/>
            <a:chExt cx="5345049" cy="4618991"/>
          </a:xfrm>
        </p:grpSpPr>
        <p:sp>
          <p:nvSpPr>
            <p:cNvPr name="Freeform 8" id="8"/>
            <p:cNvSpPr/>
            <p:nvPr/>
          </p:nvSpPr>
          <p:spPr>
            <a:xfrm flipH="true" flipV="true" rot="0">
              <a:off x="0" y="0"/>
              <a:ext cx="5345049" cy="4618990"/>
            </a:xfrm>
            <a:custGeom>
              <a:avLst/>
              <a:gdLst/>
              <a:ahLst/>
              <a:cxnLst/>
              <a:rect r="r" b="b" t="t" l="l"/>
              <a:pathLst>
                <a:path h="4618990" w="5345049">
                  <a:moveTo>
                    <a:pt x="5345049" y="4618990"/>
                  </a:moveTo>
                  <a:lnTo>
                    <a:pt x="0" y="4618990"/>
                  </a:lnTo>
                  <a:lnTo>
                    <a:pt x="0" y="0"/>
                  </a:lnTo>
                  <a:lnTo>
                    <a:pt x="5345049" y="0"/>
                  </a:lnTo>
                  <a:lnTo>
                    <a:pt x="5345049" y="4618990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2" r="0" b="-52"/>
              </a:stretch>
            </a:blipFill>
          </p:spPr>
        </p:sp>
      </p:grpSp>
      <p:sp>
        <p:nvSpPr>
          <p:cNvPr name="Freeform 9" id="9"/>
          <p:cNvSpPr/>
          <p:nvPr/>
        </p:nvSpPr>
        <p:spPr>
          <a:xfrm flipH="true" flipV="true" rot="0">
            <a:off x="14535190" y="7778549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5448219" y="5016902"/>
                </a:moveTo>
                <a:lnTo>
                  <a:pt x="0" y="5016902"/>
                </a:lnTo>
                <a:lnTo>
                  <a:pt x="0" y="0"/>
                </a:lnTo>
                <a:lnTo>
                  <a:pt x="5448219" y="0"/>
                </a:lnTo>
                <a:lnTo>
                  <a:pt x="5448219" y="5016902"/>
                </a:lnTo>
                <a:close/>
              </a:path>
            </a:pathLst>
          </a:custGeom>
          <a:blipFill>
            <a:blip r:embed="rId2">
              <a:alphaModFix amt="19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grpSp>
        <p:nvGrpSpPr>
          <p:cNvPr name="Group 10" id="10"/>
          <p:cNvGrpSpPr/>
          <p:nvPr/>
        </p:nvGrpSpPr>
        <p:grpSpPr>
          <a:xfrm rot="0">
            <a:off x="185327" y="173069"/>
            <a:ext cx="17920906" cy="9976104"/>
            <a:chOff x="0" y="0"/>
            <a:chExt cx="23894541" cy="13301472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23894542" cy="13301472"/>
            </a:xfrm>
            <a:custGeom>
              <a:avLst/>
              <a:gdLst/>
              <a:ahLst/>
              <a:cxnLst/>
              <a:rect r="r" b="b" t="t" l="l"/>
              <a:pathLst>
                <a:path h="13301472" w="23894542">
                  <a:moveTo>
                    <a:pt x="0" y="0"/>
                  </a:moveTo>
                  <a:lnTo>
                    <a:pt x="23894542" y="0"/>
                  </a:lnTo>
                  <a:lnTo>
                    <a:pt x="23894542" y="13301472"/>
                  </a:lnTo>
                  <a:lnTo>
                    <a:pt x="0" y="1330147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0" t="-9879" r="0" b="-9879"/>
              </a:stretch>
            </a:blipFill>
          </p:spPr>
        </p:sp>
      </p:grpSp>
      <p:sp>
        <p:nvSpPr>
          <p:cNvPr name="Freeform 12" id="12"/>
          <p:cNvSpPr/>
          <p:nvPr/>
        </p:nvSpPr>
        <p:spPr>
          <a:xfrm flipH="false" flipV="false" rot="0">
            <a:off x="0" y="-144661"/>
            <a:ext cx="18288000" cy="1929259"/>
          </a:xfrm>
          <a:custGeom>
            <a:avLst/>
            <a:gdLst/>
            <a:ahLst/>
            <a:cxnLst/>
            <a:rect r="r" b="b" t="t" l="l"/>
            <a:pathLst>
              <a:path h="1929259" w="18288000">
                <a:moveTo>
                  <a:pt x="0" y="0"/>
                </a:moveTo>
                <a:lnTo>
                  <a:pt x="18288000" y="0"/>
                </a:lnTo>
                <a:lnTo>
                  <a:pt x="18288000" y="1929259"/>
                </a:lnTo>
                <a:lnTo>
                  <a:pt x="0" y="1929259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-111" r="0" b="-111"/>
            </a:stretch>
          </a:blipFill>
        </p:spPr>
      </p:sp>
      <p:sp>
        <p:nvSpPr>
          <p:cNvPr name="TextBox 13" id="13"/>
          <p:cNvSpPr txBox="true"/>
          <p:nvPr/>
        </p:nvSpPr>
        <p:spPr>
          <a:xfrm rot="0">
            <a:off x="511198" y="1820656"/>
            <a:ext cx="8222178" cy="77267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719"/>
              </a:lnSpc>
            </a:pPr>
            <a:r>
              <a:rPr lang="en-US" sz="4800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{HYMN8_KN_V5}</a:t>
            </a: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</p:txBody>
      </p:sp>
      <p:sp>
        <p:nvSpPr>
          <p:cNvPr name="TextBox 14" id="14"/>
          <p:cNvSpPr txBox="true"/>
          <p:nvPr/>
        </p:nvSpPr>
        <p:spPr>
          <a:xfrm rot="0">
            <a:off x="9471746" y="1820656"/>
            <a:ext cx="8222178" cy="77267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719"/>
              </a:lnSpc>
            </a:pPr>
            <a:r>
              <a:rPr lang="en-US" sz="4800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{HYMN8_EN_V5}</a:t>
            </a: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</p:txBody>
      </p:sp>
      <p:sp>
        <p:nvSpPr>
          <p:cNvPr name="TextBox 15" id="15"/>
          <p:cNvSpPr txBox="true"/>
          <p:nvPr/>
        </p:nvSpPr>
        <p:spPr>
          <a:xfrm rot="0">
            <a:off x="1211202" y="137356"/>
            <a:ext cx="15865597" cy="79385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98"/>
              </a:lnSpc>
            </a:pPr>
            <a:r>
              <a:rPr lang="en-US" sz="3999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{HYMN8_DES}</a:t>
            </a:r>
          </a:p>
        </p:txBody>
      </p:sp>
    </p:spTree>
  </p:cSld>
  <p:clrMapOvr>
    <a:masterClrMapping/>
  </p:clrMapOvr>
</p:sld>
</file>

<file path=ppt/slides/slide10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798976" y="-1112126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0" y="0"/>
                </a:moveTo>
                <a:lnTo>
                  <a:pt x="5448219" y="0"/>
                </a:lnTo>
                <a:lnTo>
                  <a:pt x="5448219" y="5016902"/>
                </a:lnTo>
                <a:lnTo>
                  <a:pt x="0" y="501690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48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-176066" y="-3525521"/>
            <a:ext cx="18640140" cy="18640140"/>
            <a:chOff x="0" y="0"/>
            <a:chExt cx="24853520" cy="2485352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853519" cy="24853519"/>
            </a:xfrm>
            <a:custGeom>
              <a:avLst/>
              <a:gdLst/>
              <a:ahLst/>
              <a:cxnLst/>
              <a:rect r="r" b="b" t="t" l="l"/>
              <a:pathLst>
                <a:path h="24853519" w="24853519">
                  <a:moveTo>
                    <a:pt x="0" y="0"/>
                  </a:moveTo>
                  <a:lnTo>
                    <a:pt x="24853519" y="0"/>
                  </a:lnTo>
                  <a:lnTo>
                    <a:pt x="24853519" y="24853519"/>
                  </a:lnTo>
                  <a:lnTo>
                    <a:pt x="0" y="2485351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alphaModFix amt="68000"/>
              </a:blip>
              <a:stretch>
                <a:fillRect l="0" t="0" r="0" b="0"/>
              </a:stretch>
            </a:blipFill>
          </p:spPr>
        </p:sp>
      </p:grpSp>
      <p:grpSp>
        <p:nvGrpSpPr>
          <p:cNvPr name="Group 5" id="5"/>
          <p:cNvGrpSpPr/>
          <p:nvPr/>
        </p:nvGrpSpPr>
        <p:grpSpPr>
          <a:xfrm rot="0">
            <a:off x="13236334" y="0"/>
            <a:ext cx="5227701" cy="4517612"/>
            <a:chOff x="0" y="0"/>
            <a:chExt cx="6970268" cy="6023483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6970268" cy="6023483"/>
            </a:xfrm>
            <a:custGeom>
              <a:avLst/>
              <a:gdLst/>
              <a:ahLst/>
              <a:cxnLst/>
              <a:rect r="r" b="b" t="t" l="l"/>
              <a:pathLst>
                <a:path h="6023483" w="6970268">
                  <a:moveTo>
                    <a:pt x="0" y="0"/>
                  </a:moveTo>
                  <a:lnTo>
                    <a:pt x="6970268" y="0"/>
                  </a:lnTo>
                  <a:lnTo>
                    <a:pt x="6970268" y="6023483"/>
                  </a:lnTo>
                  <a:lnTo>
                    <a:pt x="0" y="602348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2" r="0" b="-52"/>
              </a:stretch>
            </a:blipFill>
          </p:spPr>
        </p:sp>
      </p:grpSp>
      <p:grpSp>
        <p:nvGrpSpPr>
          <p:cNvPr name="Group 7" id="7"/>
          <p:cNvGrpSpPr/>
          <p:nvPr/>
        </p:nvGrpSpPr>
        <p:grpSpPr>
          <a:xfrm rot="0">
            <a:off x="-176066" y="7052411"/>
            <a:ext cx="4008787" cy="3464243"/>
            <a:chOff x="0" y="0"/>
            <a:chExt cx="5345049" cy="4618991"/>
          </a:xfrm>
        </p:grpSpPr>
        <p:sp>
          <p:nvSpPr>
            <p:cNvPr name="Freeform 8" id="8"/>
            <p:cNvSpPr/>
            <p:nvPr/>
          </p:nvSpPr>
          <p:spPr>
            <a:xfrm flipH="true" flipV="true" rot="0">
              <a:off x="0" y="0"/>
              <a:ext cx="5345049" cy="4618990"/>
            </a:xfrm>
            <a:custGeom>
              <a:avLst/>
              <a:gdLst/>
              <a:ahLst/>
              <a:cxnLst/>
              <a:rect r="r" b="b" t="t" l="l"/>
              <a:pathLst>
                <a:path h="4618990" w="5345049">
                  <a:moveTo>
                    <a:pt x="5345049" y="4618990"/>
                  </a:moveTo>
                  <a:lnTo>
                    <a:pt x="0" y="4618990"/>
                  </a:lnTo>
                  <a:lnTo>
                    <a:pt x="0" y="0"/>
                  </a:lnTo>
                  <a:lnTo>
                    <a:pt x="5345049" y="0"/>
                  </a:lnTo>
                  <a:lnTo>
                    <a:pt x="5345049" y="4618990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2" r="0" b="-52"/>
              </a:stretch>
            </a:blipFill>
          </p:spPr>
        </p:sp>
      </p:grpSp>
      <p:sp>
        <p:nvSpPr>
          <p:cNvPr name="Freeform 9" id="9"/>
          <p:cNvSpPr/>
          <p:nvPr/>
        </p:nvSpPr>
        <p:spPr>
          <a:xfrm flipH="true" flipV="true" rot="0">
            <a:off x="14535190" y="7778549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5448219" y="5016902"/>
                </a:moveTo>
                <a:lnTo>
                  <a:pt x="0" y="5016902"/>
                </a:lnTo>
                <a:lnTo>
                  <a:pt x="0" y="0"/>
                </a:lnTo>
                <a:lnTo>
                  <a:pt x="5448219" y="0"/>
                </a:lnTo>
                <a:lnTo>
                  <a:pt x="5448219" y="5016902"/>
                </a:lnTo>
                <a:close/>
              </a:path>
            </a:pathLst>
          </a:custGeom>
          <a:blipFill>
            <a:blip r:embed="rId2">
              <a:alphaModFix amt="19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grpSp>
        <p:nvGrpSpPr>
          <p:cNvPr name="Group 10" id="10"/>
          <p:cNvGrpSpPr/>
          <p:nvPr/>
        </p:nvGrpSpPr>
        <p:grpSpPr>
          <a:xfrm rot="0">
            <a:off x="185327" y="173069"/>
            <a:ext cx="17920906" cy="9976104"/>
            <a:chOff x="0" y="0"/>
            <a:chExt cx="23894541" cy="13301472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23894542" cy="13301472"/>
            </a:xfrm>
            <a:custGeom>
              <a:avLst/>
              <a:gdLst/>
              <a:ahLst/>
              <a:cxnLst/>
              <a:rect r="r" b="b" t="t" l="l"/>
              <a:pathLst>
                <a:path h="13301472" w="23894542">
                  <a:moveTo>
                    <a:pt x="0" y="0"/>
                  </a:moveTo>
                  <a:lnTo>
                    <a:pt x="23894542" y="0"/>
                  </a:lnTo>
                  <a:lnTo>
                    <a:pt x="23894542" y="13301472"/>
                  </a:lnTo>
                  <a:lnTo>
                    <a:pt x="0" y="1330147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0" t="-9879" r="0" b="-9879"/>
              </a:stretch>
            </a:blipFill>
          </p:spPr>
        </p:sp>
      </p:grpSp>
      <p:sp>
        <p:nvSpPr>
          <p:cNvPr name="Freeform 12" id="12"/>
          <p:cNvSpPr/>
          <p:nvPr/>
        </p:nvSpPr>
        <p:spPr>
          <a:xfrm flipH="false" flipV="false" rot="0">
            <a:off x="0" y="-144661"/>
            <a:ext cx="18288000" cy="1929259"/>
          </a:xfrm>
          <a:custGeom>
            <a:avLst/>
            <a:gdLst/>
            <a:ahLst/>
            <a:cxnLst/>
            <a:rect r="r" b="b" t="t" l="l"/>
            <a:pathLst>
              <a:path h="1929259" w="18288000">
                <a:moveTo>
                  <a:pt x="0" y="0"/>
                </a:moveTo>
                <a:lnTo>
                  <a:pt x="18288000" y="0"/>
                </a:lnTo>
                <a:lnTo>
                  <a:pt x="18288000" y="1929259"/>
                </a:lnTo>
                <a:lnTo>
                  <a:pt x="0" y="1929259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-111" r="0" b="-111"/>
            </a:stretch>
          </a:blipFill>
        </p:spPr>
      </p:sp>
      <p:sp>
        <p:nvSpPr>
          <p:cNvPr name="TextBox 13" id="13"/>
          <p:cNvSpPr txBox="true"/>
          <p:nvPr/>
        </p:nvSpPr>
        <p:spPr>
          <a:xfrm rot="0">
            <a:off x="511198" y="1820656"/>
            <a:ext cx="8222178" cy="77267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719"/>
              </a:lnSpc>
            </a:pPr>
            <a:r>
              <a:rPr lang="en-US" sz="4800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{HYMN8_KN_V6}</a:t>
            </a: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</p:txBody>
      </p:sp>
      <p:sp>
        <p:nvSpPr>
          <p:cNvPr name="TextBox 14" id="14"/>
          <p:cNvSpPr txBox="true"/>
          <p:nvPr/>
        </p:nvSpPr>
        <p:spPr>
          <a:xfrm rot="0">
            <a:off x="9471746" y="1820656"/>
            <a:ext cx="8222178" cy="77267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719"/>
              </a:lnSpc>
            </a:pPr>
            <a:r>
              <a:rPr lang="en-US" sz="4800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{HYMN8_EN_V6}</a:t>
            </a: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</p:txBody>
      </p:sp>
      <p:sp>
        <p:nvSpPr>
          <p:cNvPr name="TextBox 15" id="15"/>
          <p:cNvSpPr txBox="true"/>
          <p:nvPr/>
        </p:nvSpPr>
        <p:spPr>
          <a:xfrm rot="0">
            <a:off x="1211202" y="137356"/>
            <a:ext cx="15865597" cy="79385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98"/>
              </a:lnSpc>
            </a:pPr>
            <a:r>
              <a:rPr lang="en-US" sz="3999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{HYMN8_DES}</a:t>
            </a:r>
          </a:p>
        </p:txBody>
      </p:sp>
    </p:spTree>
  </p:cSld>
  <p:clrMapOvr>
    <a:masterClrMapping/>
  </p:clrMapOvr>
</p:sld>
</file>

<file path=ppt/slides/slide10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798976" y="-1112126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0" y="0"/>
                </a:moveTo>
                <a:lnTo>
                  <a:pt x="5448219" y="0"/>
                </a:lnTo>
                <a:lnTo>
                  <a:pt x="5448219" y="5016902"/>
                </a:lnTo>
                <a:lnTo>
                  <a:pt x="0" y="501690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48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-176066" y="-3525521"/>
            <a:ext cx="18640140" cy="18640140"/>
            <a:chOff x="0" y="0"/>
            <a:chExt cx="24853520" cy="2485352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853519" cy="24853519"/>
            </a:xfrm>
            <a:custGeom>
              <a:avLst/>
              <a:gdLst/>
              <a:ahLst/>
              <a:cxnLst/>
              <a:rect r="r" b="b" t="t" l="l"/>
              <a:pathLst>
                <a:path h="24853519" w="24853519">
                  <a:moveTo>
                    <a:pt x="0" y="0"/>
                  </a:moveTo>
                  <a:lnTo>
                    <a:pt x="24853519" y="0"/>
                  </a:lnTo>
                  <a:lnTo>
                    <a:pt x="24853519" y="24853519"/>
                  </a:lnTo>
                  <a:lnTo>
                    <a:pt x="0" y="2485351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alphaModFix amt="68000"/>
              </a:blip>
              <a:stretch>
                <a:fillRect l="0" t="0" r="0" b="0"/>
              </a:stretch>
            </a:blipFill>
          </p:spPr>
        </p:sp>
      </p:grpSp>
      <p:grpSp>
        <p:nvGrpSpPr>
          <p:cNvPr name="Group 5" id="5"/>
          <p:cNvGrpSpPr/>
          <p:nvPr/>
        </p:nvGrpSpPr>
        <p:grpSpPr>
          <a:xfrm rot="0">
            <a:off x="13236334" y="0"/>
            <a:ext cx="5227701" cy="4517612"/>
            <a:chOff x="0" y="0"/>
            <a:chExt cx="6970268" cy="6023483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6970268" cy="6023483"/>
            </a:xfrm>
            <a:custGeom>
              <a:avLst/>
              <a:gdLst/>
              <a:ahLst/>
              <a:cxnLst/>
              <a:rect r="r" b="b" t="t" l="l"/>
              <a:pathLst>
                <a:path h="6023483" w="6970268">
                  <a:moveTo>
                    <a:pt x="0" y="0"/>
                  </a:moveTo>
                  <a:lnTo>
                    <a:pt x="6970268" y="0"/>
                  </a:lnTo>
                  <a:lnTo>
                    <a:pt x="6970268" y="6023483"/>
                  </a:lnTo>
                  <a:lnTo>
                    <a:pt x="0" y="602348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2" r="0" b="-52"/>
              </a:stretch>
            </a:blipFill>
          </p:spPr>
        </p:sp>
      </p:grpSp>
      <p:grpSp>
        <p:nvGrpSpPr>
          <p:cNvPr name="Group 7" id="7"/>
          <p:cNvGrpSpPr/>
          <p:nvPr/>
        </p:nvGrpSpPr>
        <p:grpSpPr>
          <a:xfrm rot="0">
            <a:off x="-176066" y="7052411"/>
            <a:ext cx="4008787" cy="3464243"/>
            <a:chOff x="0" y="0"/>
            <a:chExt cx="5345049" cy="4618991"/>
          </a:xfrm>
        </p:grpSpPr>
        <p:sp>
          <p:nvSpPr>
            <p:cNvPr name="Freeform 8" id="8"/>
            <p:cNvSpPr/>
            <p:nvPr/>
          </p:nvSpPr>
          <p:spPr>
            <a:xfrm flipH="true" flipV="true" rot="0">
              <a:off x="0" y="0"/>
              <a:ext cx="5345049" cy="4618990"/>
            </a:xfrm>
            <a:custGeom>
              <a:avLst/>
              <a:gdLst/>
              <a:ahLst/>
              <a:cxnLst/>
              <a:rect r="r" b="b" t="t" l="l"/>
              <a:pathLst>
                <a:path h="4618990" w="5345049">
                  <a:moveTo>
                    <a:pt x="5345049" y="4618990"/>
                  </a:moveTo>
                  <a:lnTo>
                    <a:pt x="0" y="4618990"/>
                  </a:lnTo>
                  <a:lnTo>
                    <a:pt x="0" y="0"/>
                  </a:lnTo>
                  <a:lnTo>
                    <a:pt x="5345049" y="0"/>
                  </a:lnTo>
                  <a:lnTo>
                    <a:pt x="5345049" y="4618990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2" r="0" b="-52"/>
              </a:stretch>
            </a:blipFill>
          </p:spPr>
        </p:sp>
      </p:grpSp>
      <p:sp>
        <p:nvSpPr>
          <p:cNvPr name="Freeform 9" id="9"/>
          <p:cNvSpPr/>
          <p:nvPr/>
        </p:nvSpPr>
        <p:spPr>
          <a:xfrm flipH="true" flipV="true" rot="0">
            <a:off x="14535190" y="7778549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5448219" y="5016902"/>
                </a:moveTo>
                <a:lnTo>
                  <a:pt x="0" y="5016902"/>
                </a:lnTo>
                <a:lnTo>
                  <a:pt x="0" y="0"/>
                </a:lnTo>
                <a:lnTo>
                  <a:pt x="5448219" y="0"/>
                </a:lnTo>
                <a:lnTo>
                  <a:pt x="5448219" y="5016902"/>
                </a:lnTo>
                <a:close/>
              </a:path>
            </a:pathLst>
          </a:custGeom>
          <a:blipFill>
            <a:blip r:embed="rId2">
              <a:alphaModFix amt="19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grpSp>
        <p:nvGrpSpPr>
          <p:cNvPr name="Group 10" id="10"/>
          <p:cNvGrpSpPr/>
          <p:nvPr/>
        </p:nvGrpSpPr>
        <p:grpSpPr>
          <a:xfrm rot="0">
            <a:off x="185327" y="173069"/>
            <a:ext cx="17920906" cy="9976104"/>
            <a:chOff x="0" y="0"/>
            <a:chExt cx="23894541" cy="13301472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23894542" cy="13301472"/>
            </a:xfrm>
            <a:custGeom>
              <a:avLst/>
              <a:gdLst/>
              <a:ahLst/>
              <a:cxnLst/>
              <a:rect r="r" b="b" t="t" l="l"/>
              <a:pathLst>
                <a:path h="13301472" w="23894542">
                  <a:moveTo>
                    <a:pt x="0" y="0"/>
                  </a:moveTo>
                  <a:lnTo>
                    <a:pt x="23894542" y="0"/>
                  </a:lnTo>
                  <a:lnTo>
                    <a:pt x="23894542" y="13301472"/>
                  </a:lnTo>
                  <a:lnTo>
                    <a:pt x="0" y="1330147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0" t="-9879" r="0" b="-9879"/>
              </a:stretch>
            </a:blipFill>
          </p:spPr>
        </p:sp>
      </p:grpSp>
      <p:sp>
        <p:nvSpPr>
          <p:cNvPr name="Freeform 12" id="12"/>
          <p:cNvSpPr/>
          <p:nvPr/>
        </p:nvSpPr>
        <p:spPr>
          <a:xfrm flipH="false" flipV="false" rot="0">
            <a:off x="0" y="-144661"/>
            <a:ext cx="18288000" cy="1929259"/>
          </a:xfrm>
          <a:custGeom>
            <a:avLst/>
            <a:gdLst/>
            <a:ahLst/>
            <a:cxnLst/>
            <a:rect r="r" b="b" t="t" l="l"/>
            <a:pathLst>
              <a:path h="1929259" w="18288000">
                <a:moveTo>
                  <a:pt x="0" y="0"/>
                </a:moveTo>
                <a:lnTo>
                  <a:pt x="18288000" y="0"/>
                </a:lnTo>
                <a:lnTo>
                  <a:pt x="18288000" y="1929259"/>
                </a:lnTo>
                <a:lnTo>
                  <a:pt x="0" y="1929259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-111" r="0" b="-111"/>
            </a:stretch>
          </a:blipFill>
        </p:spPr>
      </p:sp>
      <p:sp>
        <p:nvSpPr>
          <p:cNvPr name="TextBox 13" id="13"/>
          <p:cNvSpPr txBox="true"/>
          <p:nvPr/>
        </p:nvSpPr>
        <p:spPr>
          <a:xfrm rot="0">
            <a:off x="511198" y="1820656"/>
            <a:ext cx="8222178" cy="77267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719"/>
              </a:lnSpc>
            </a:pPr>
            <a:r>
              <a:rPr lang="en-US" sz="4800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{HYMN8_KN_V7}</a:t>
            </a: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</p:txBody>
      </p:sp>
      <p:sp>
        <p:nvSpPr>
          <p:cNvPr name="TextBox 14" id="14"/>
          <p:cNvSpPr txBox="true"/>
          <p:nvPr/>
        </p:nvSpPr>
        <p:spPr>
          <a:xfrm rot="0">
            <a:off x="9471746" y="1820656"/>
            <a:ext cx="8222178" cy="77267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719"/>
              </a:lnSpc>
            </a:pPr>
            <a:r>
              <a:rPr lang="en-US" sz="4800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{HYMN8_EN_V7}</a:t>
            </a: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</p:txBody>
      </p:sp>
      <p:sp>
        <p:nvSpPr>
          <p:cNvPr name="TextBox 15" id="15"/>
          <p:cNvSpPr txBox="true"/>
          <p:nvPr/>
        </p:nvSpPr>
        <p:spPr>
          <a:xfrm rot="0">
            <a:off x="1211202" y="137356"/>
            <a:ext cx="15865597" cy="79385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98"/>
              </a:lnSpc>
            </a:pPr>
            <a:r>
              <a:rPr lang="en-US" sz="3999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{HYMN8_DES}</a:t>
            </a:r>
          </a:p>
        </p:txBody>
      </p:sp>
    </p:spTree>
  </p:cSld>
  <p:clrMapOvr>
    <a:masterClrMapping/>
  </p:clrMapOvr>
</p:sld>
</file>

<file path=ppt/slides/slide10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798976" y="-1112126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0" y="0"/>
                </a:moveTo>
                <a:lnTo>
                  <a:pt x="5448219" y="0"/>
                </a:lnTo>
                <a:lnTo>
                  <a:pt x="5448219" y="5016902"/>
                </a:lnTo>
                <a:lnTo>
                  <a:pt x="0" y="501690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48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-176066" y="-3525521"/>
            <a:ext cx="18640140" cy="18640140"/>
            <a:chOff x="0" y="0"/>
            <a:chExt cx="24853520" cy="2485352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853519" cy="24853519"/>
            </a:xfrm>
            <a:custGeom>
              <a:avLst/>
              <a:gdLst/>
              <a:ahLst/>
              <a:cxnLst/>
              <a:rect r="r" b="b" t="t" l="l"/>
              <a:pathLst>
                <a:path h="24853519" w="24853519">
                  <a:moveTo>
                    <a:pt x="0" y="0"/>
                  </a:moveTo>
                  <a:lnTo>
                    <a:pt x="24853519" y="0"/>
                  </a:lnTo>
                  <a:lnTo>
                    <a:pt x="24853519" y="24853519"/>
                  </a:lnTo>
                  <a:lnTo>
                    <a:pt x="0" y="2485351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alphaModFix amt="68000"/>
              </a:blip>
              <a:stretch>
                <a:fillRect l="0" t="0" r="0" b="0"/>
              </a:stretch>
            </a:blipFill>
          </p:spPr>
        </p:sp>
      </p:grpSp>
      <p:grpSp>
        <p:nvGrpSpPr>
          <p:cNvPr name="Group 5" id="5"/>
          <p:cNvGrpSpPr/>
          <p:nvPr/>
        </p:nvGrpSpPr>
        <p:grpSpPr>
          <a:xfrm rot="0">
            <a:off x="13236334" y="0"/>
            <a:ext cx="5227701" cy="4517612"/>
            <a:chOff x="0" y="0"/>
            <a:chExt cx="6970268" cy="6023483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6970268" cy="6023483"/>
            </a:xfrm>
            <a:custGeom>
              <a:avLst/>
              <a:gdLst/>
              <a:ahLst/>
              <a:cxnLst/>
              <a:rect r="r" b="b" t="t" l="l"/>
              <a:pathLst>
                <a:path h="6023483" w="6970268">
                  <a:moveTo>
                    <a:pt x="0" y="0"/>
                  </a:moveTo>
                  <a:lnTo>
                    <a:pt x="6970268" y="0"/>
                  </a:lnTo>
                  <a:lnTo>
                    <a:pt x="6970268" y="6023483"/>
                  </a:lnTo>
                  <a:lnTo>
                    <a:pt x="0" y="602348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2" r="0" b="-52"/>
              </a:stretch>
            </a:blipFill>
          </p:spPr>
        </p:sp>
      </p:grpSp>
      <p:grpSp>
        <p:nvGrpSpPr>
          <p:cNvPr name="Group 7" id="7"/>
          <p:cNvGrpSpPr/>
          <p:nvPr/>
        </p:nvGrpSpPr>
        <p:grpSpPr>
          <a:xfrm rot="0">
            <a:off x="-176066" y="7052411"/>
            <a:ext cx="4008787" cy="3464243"/>
            <a:chOff x="0" y="0"/>
            <a:chExt cx="5345049" cy="4618991"/>
          </a:xfrm>
        </p:grpSpPr>
        <p:sp>
          <p:nvSpPr>
            <p:cNvPr name="Freeform 8" id="8"/>
            <p:cNvSpPr/>
            <p:nvPr/>
          </p:nvSpPr>
          <p:spPr>
            <a:xfrm flipH="true" flipV="true" rot="0">
              <a:off x="0" y="0"/>
              <a:ext cx="5345049" cy="4618990"/>
            </a:xfrm>
            <a:custGeom>
              <a:avLst/>
              <a:gdLst/>
              <a:ahLst/>
              <a:cxnLst/>
              <a:rect r="r" b="b" t="t" l="l"/>
              <a:pathLst>
                <a:path h="4618990" w="5345049">
                  <a:moveTo>
                    <a:pt x="5345049" y="4618990"/>
                  </a:moveTo>
                  <a:lnTo>
                    <a:pt x="0" y="4618990"/>
                  </a:lnTo>
                  <a:lnTo>
                    <a:pt x="0" y="0"/>
                  </a:lnTo>
                  <a:lnTo>
                    <a:pt x="5345049" y="0"/>
                  </a:lnTo>
                  <a:lnTo>
                    <a:pt x="5345049" y="4618990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2" r="0" b="-52"/>
              </a:stretch>
            </a:blipFill>
          </p:spPr>
        </p:sp>
      </p:grpSp>
      <p:sp>
        <p:nvSpPr>
          <p:cNvPr name="Freeform 9" id="9"/>
          <p:cNvSpPr/>
          <p:nvPr/>
        </p:nvSpPr>
        <p:spPr>
          <a:xfrm flipH="true" flipV="true" rot="0">
            <a:off x="14535190" y="7778549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5448219" y="5016902"/>
                </a:moveTo>
                <a:lnTo>
                  <a:pt x="0" y="5016902"/>
                </a:lnTo>
                <a:lnTo>
                  <a:pt x="0" y="0"/>
                </a:lnTo>
                <a:lnTo>
                  <a:pt x="5448219" y="0"/>
                </a:lnTo>
                <a:lnTo>
                  <a:pt x="5448219" y="5016902"/>
                </a:lnTo>
                <a:close/>
              </a:path>
            </a:pathLst>
          </a:custGeom>
          <a:blipFill>
            <a:blip r:embed="rId2">
              <a:alphaModFix amt="19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grpSp>
        <p:nvGrpSpPr>
          <p:cNvPr name="Group 10" id="10"/>
          <p:cNvGrpSpPr/>
          <p:nvPr/>
        </p:nvGrpSpPr>
        <p:grpSpPr>
          <a:xfrm rot="0">
            <a:off x="185327" y="173069"/>
            <a:ext cx="17920906" cy="9976104"/>
            <a:chOff x="0" y="0"/>
            <a:chExt cx="23894541" cy="13301472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23894542" cy="13301472"/>
            </a:xfrm>
            <a:custGeom>
              <a:avLst/>
              <a:gdLst/>
              <a:ahLst/>
              <a:cxnLst/>
              <a:rect r="r" b="b" t="t" l="l"/>
              <a:pathLst>
                <a:path h="13301472" w="23894542">
                  <a:moveTo>
                    <a:pt x="0" y="0"/>
                  </a:moveTo>
                  <a:lnTo>
                    <a:pt x="23894542" y="0"/>
                  </a:lnTo>
                  <a:lnTo>
                    <a:pt x="23894542" y="13301472"/>
                  </a:lnTo>
                  <a:lnTo>
                    <a:pt x="0" y="1330147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0" t="-9879" r="0" b="-9879"/>
              </a:stretch>
            </a:blipFill>
          </p:spPr>
        </p:sp>
      </p:grpSp>
      <p:sp>
        <p:nvSpPr>
          <p:cNvPr name="Freeform 12" id="12"/>
          <p:cNvSpPr/>
          <p:nvPr/>
        </p:nvSpPr>
        <p:spPr>
          <a:xfrm flipH="false" flipV="false" rot="0">
            <a:off x="0" y="-144661"/>
            <a:ext cx="18288000" cy="1929259"/>
          </a:xfrm>
          <a:custGeom>
            <a:avLst/>
            <a:gdLst/>
            <a:ahLst/>
            <a:cxnLst/>
            <a:rect r="r" b="b" t="t" l="l"/>
            <a:pathLst>
              <a:path h="1929259" w="18288000">
                <a:moveTo>
                  <a:pt x="0" y="0"/>
                </a:moveTo>
                <a:lnTo>
                  <a:pt x="18288000" y="0"/>
                </a:lnTo>
                <a:lnTo>
                  <a:pt x="18288000" y="1929259"/>
                </a:lnTo>
                <a:lnTo>
                  <a:pt x="0" y="1929259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-111" r="0" b="-111"/>
            </a:stretch>
          </a:blipFill>
        </p:spPr>
      </p:sp>
      <p:sp>
        <p:nvSpPr>
          <p:cNvPr name="TextBox 13" id="13"/>
          <p:cNvSpPr txBox="true"/>
          <p:nvPr/>
        </p:nvSpPr>
        <p:spPr>
          <a:xfrm rot="0">
            <a:off x="511198" y="1820656"/>
            <a:ext cx="8222178" cy="77267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719"/>
              </a:lnSpc>
            </a:pPr>
            <a:r>
              <a:rPr lang="en-US" sz="4800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{HYMN8_KN_V8}</a:t>
            </a: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</p:txBody>
      </p:sp>
      <p:sp>
        <p:nvSpPr>
          <p:cNvPr name="TextBox 14" id="14"/>
          <p:cNvSpPr txBox="true"/>
          <p:nvPr/>
        </p:nvSpPr>
        <p:spPr>
          <a:xfrm rot="0">
            <a:off x="9471746" y="1820656"/>
            <a:ext cx="8222178" cy="77267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719"/>
              </a:lnSpc>
            </a:pPr>
            <a:r>
              <a:rPr lang="en-US" sz="4800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{HYMN8_EN_V8}</a:t>
            </a: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</p:txBody>
      </p:sp>
      <p:sp>
        <p:nvSpPr>
          <p:cNvPr name="TextBox 15" id="15"/>
          <p:cNvSpPr txBox="true"/>
          <p:nvPr/>
        </p:nvSpPr>
        <p:spPr>
          <a:xfrm rot="0">
            <a:off x="1211202" y="137356"/>
            <a:ext cx="15865597" cy="79385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98"/>
              </a:lnSpc>
            </a:pPr>
            <a:r>
              <a:rPr lang="en-US" sz="3999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{HYMN8_DES}</a:t>
            </a:r>
          </a:p>
        </p:txBody>
      </p:sp>
    </p:spTree>
  </p:cSld>
  <p:clrMapOvr>
    <a:masterClrMapping/>
  </p:clrMapOvr>
</p:sld>
</file>

<file path=ppt/slides/slide10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798976" y="-1112126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0" y="0"/>
                </a:moveTo>
                <a:lnTo>
                  <a:pt x="5448219" y="0"/>
                </a:lnTo>
                <a:lnTo>
                  <a:pt x="5448219" y="5016902"/>
                </a:lnTo>
                <a:lnTo>
                  <a:pt x="0" y="501690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48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-176066" y="-3525521"/>
            <a:ext cx="18640140" cy="18640140"/>
            <a:chOff x="0" y="0"/>
            <a:chExt cx="24853520" cy="2485352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853519" cy="24853519"/>
            </a:xfrm>
            <a:custGeom>
              <a:avLst/>
              <a:gdLst/>
              <a:ahLst/>
              <a:cxnLst/>
              <a:rect r="r" b="b" t="t" l="l"/>
              <a:pathLst>
                <a:path h="24853519" w="24853519">
                  <a:moveTo>
                    <a:pt x="0" y="0"/>
                  </a:moveTo>
                  <a:lnTo>
                    <a:pt x="24853519" y="0"/>
                  </a:lnTo>
                  <a:lnTo>
                    <a:pt x="24853519" y="24853519"/>
                  </a:lnTo>
                  <a:lnTo>
                    <a:pt x="0" y="2485351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alphaModFix amt="68000"/>
              </a:blip>
              <a:stretch>
                <a:fillRect l="0" t="0" r="0" b="0"/>
              </a:stretch>
            </a:blipFill>
          </p:spPr>
        </p:sp>
      </p:grpSp>
      <p:grpSp>
        <p:nvGrpSpPr>
          <p:cNvPr name="Group 5" id="5"/>
          <p:cNvGrpSpPr/>
          <p:nvPr/>
        </p:nvGrpSpPr>
        <p:grpSpPr>
          <a:xfrm rot="0">
            <a:off x="13236334" y="0"/>
            <a:ext cx="5227701" cy="4517612"/>
            <a:chOff x="0" y="0"/>
            <a:chExt cx="6970268" cy="6023483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6970268" cy="6023483"/>
            </a:xfrm>
            <a:custGeom>
              <a:avLst/>
              <a:gdLst/>
              <a:ahLst/>
              <a:cxnLst/>
              <a:rect r="r" b="b" t="t" l="l"/>
              <a:pathLst>
                <a:path h="6023483" w="6970268">
                  <a:moveTo>
                    <a:pt x="0" y="0"/>
                  </a:moveTo>
                  <a:lnTo>
                    <a:pt x="6970268" y="0"/>
                  </a:lnTo>
                  <a:lnTo>
                    <a:pt x="6970268" y="6023483"/>
                  </a:lnTo>
                  <a:lnTo>
                    <a:pt x="0" y="602348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2" r="0" b="-52"/>
              </a:stretch>
            </a:blipFill>
          </p:spPr>
        </p:sp>
      </p:grpSp>
      <p:grpSp>
        <p:nvGrpSpPr>
          <p:cNvPr name="Group 7" id="7"/>
          <p:cNvGrpSpPr/>
          <p:nvPr/>
        </p:nvGrpSpPr>
        <p:grpSpPr>
          <a:xfrm rot="0">
            <a:off x="-176066" y="5999066"/>
            <a:ext cx="5227701" cy="4517612"/>
            <a:chOff x="0" y="0"/>
            <a:chExt cx="6970268" cy="6023483"/>
          </a:xfrm>
        </p:grpSpPr>
        <p:sp>
          <p:nvSpPr>
            <p:cNvPr name="Freeform 8" id="8"/>
            <p:cNvSpPr/>
            <p:nvPr/>
          </p:nvSpPr>
          <p:spPr>
            <a:xfrm flipH="true" flipV="true" rot="0">
              <a:off x="0" y="0"/>
              <a:ext cx="6970268" cy="6023483"/>
            </a:xfrm>
            <a:custGeom>
              <a:avLst/>
              <a:gdLst/>
              <a:ahLst/>
              <a:cxnLst/>
              <a:rect r="r" b="b" t="t" l="l"/>
              <a:pathLst>
                <a:path h="6023483" w="6970268">
                  <a:moveTo>
                    <a:pt x="6970268" y="6023483"/>
                  </a:moveTo>
                  <a:lnTo>
                    <a:pt x="0" y="6023483"/>
                  </a:lnTo>
                  <a:lnTo>
                    <a:pt x="0" y="0"/>
                  </a:lnTo>
                  <a:lnTo>
                    <a:pt x="6970268" y="0"/>
                  </a:lnTo>
                  <a:lnTo>
                    <a:pt x="6970268" y="6023483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2" r="0" b="-52"/>
              </a:stretch>
            </a:blipFill>
          </p:spPr>
        </p:sp>
      </p:grpSp>
      <p:sp>
        <p:nvSpPr>
          <p:cNvPr name="Freeform 9" id="9"/>
          <p:cNvSpPr/>
          <p:nvPr/>
        </p:nvSpPr>
        <p:spPr>
          <a:xfrm flipH="true" flipV="true" rot="0">
            <a:off x="14535190" y="7778549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5448219" y="5016902"/>
                </a:moveTo>
                <a:lnTo>
                  <a:pt x="0" y="5016902"/>
                </a:lnTo>
                <a:lnTo>
                  <a:pt x="0" y="0"/>
                </a:lnTo>
                <a:lnTo>
                  <a:pt x="5448219" y="0"/>
                </a:lnTo>
                <a:lnTo>
                  <a:pt x="5448219" y="5016902"/>
                </a:lnTo>
                <a:close/>
              </a:path>
            </a:pathLst>
          </a:custGeom>
          <a:blipFill>
            <a:blip r:embed="rId2">
              <a:alphaModFix amt="19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sp>
        <p:nvSpPr>
          <p:cNvPr name="TextBox 10" id="10"/>
          <p:cNvSpPr txBox="true"/>
          <p:nvPr/>
        </p:nvSpPr>
        <p:spPr>
          <a:xfrm rot="0">
            <a:off x="1600200" y="3593115"/>
            <a:ext cx="15429489" cy="182460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4930"/>
              </a:lnSpc>
            </a:pPr>
            <a:r>
              <a:rPr lang="en-US" sz="10665" b="true">
                <a:solidFill>
                  <a:srgbClr val="000000"/>
                </a:solidFill>
                <a:latin typeface="Aptos Bold"/>
                <a:ea typeface="Aptos Bold"/>
                <a:cs typeface="Aptos Bold"/>
                <a:sym typeface="Aptos Bold"/>
              </a:rPr>
              <a:t>{HYMN9_DES}</a:t>
            </a:r>
          </a:p>
        </p:txBody>
      </p:sp>
    </p:spTree>
  </p:cSld>
  <p:clrMapOvr>
    <a:masterClrMapping/>
  </p:clrMapOvr>
</p:sld>
</file>

<file path=ppt/slides/slide10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798976" y="-1112126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0" y="0"/>
                </a:moveTo>
                <a:lnTo>
                  <a:pt x="5448219" y="0"/>
                </a:lnTo>
                <a:lnTo>
                  <a:pt x="5448219" y="5016902"/>
                </a:lnTo>
                <a:lnTo>
                  <a:pt x="0" y="501690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48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-176066" y="-3525521"/>
            <a:ext cx="18640140" cy="18640140"/>
            <a:chOff x="0" y="0"/>
            <a:chExt cx="24853520" cy="2485352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853519" cy="24853519"/>
            </a:xfrm>
            <a:custGeom>
              <a:avLst/>
              <a:gdLst/>
              <a:ahLst/>
              <a:cxnLst/>
              <a:rect r="r" b="b" t="t" l="l"/>
              <a:pathLst>
                <a:path h="24853519" w="24853519">
                  <a:moveTo>
                    <a:pt x="0" y="0"/>
                  </a:moveTo>
                  <a:lnTo>
                    <a:pt x="24853519" y="0"/>
                  </a:lnTo>
                  <a:lnTo>
                    <a:pt x="24853519" y="24853519"/>
                  </a:lnTo>
                  <a:lnTo>
                    <a:pt x="0" y="2485351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alphaModFix amt="68000"/>
              </a:blip>
              <a:stretch>
                <a:fillRect l="0" t="0" r="0" b="0"/>
              </a:stretch>
            </a:blipFill>
          </p:spPr>
        </p:sp>
      </p:grpSp>
      <p:grpSp>
        <p:nvGrpSpPr>
          <p:cNvPr name="Group 5" id="5"/>
          <p:cNvGrpSpPr/>
          <p:nvPr/>
        </p:nvGrpSpPr>
        <p:grpSpPr>
          <a:xfrm rot="0">
            <a:off x="13236334" y="0"/>
            <a:ext cx="5227701" cy="4517612"/>
            <a:chOff x="0" y="0"/>
            <a:chExt cx="6970268" cy="6023483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6970268" cy="6023483"/>
            </a:xfrm>
            <a:custGeom>
              <a:avLst/>
              <a:gdLst/>
              <a:ahLst/>
              <a:cxnLst/>
              <a:rect r="r" b="b" t="t" l="l"/>
              <a:pathLst>
                <a:path h="6023483" w="6970268">
                  <a:moveTo>
                    <a:pt x="0" y="0"/>
                  </a:moveTo>
                  <a:lnTo>
                    <a:pt x="6970268" y="0"/>
                  </a:lnTo>
                  <a:lnTo>
                    <a:pt x="6970268" y="6023483"/>
                  </a:lnTo>
                  <a:lnTo>
                    <a:pt x="0" y="602348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2" r="0" b="-52"/>
              </a:stretch>
            </a:blipFill>
          </p:spPr>
        </p:sp>
      </p:grpSp>
      <p:grpSp>
        <p:nvGrpSpPr>
          <p:cNvPr name="Group 7" id="7"/>
          <p:cNvGrpSpPr/>
          <p:nvPr/>
        </p:nvGrpSpPr>
        <p:grpSpPr>
          <a:xfrm rot="0">
            <a:off x="-176066" y="7052411"/>
            <a:ext cx="4008787" cy="3464243"/>
            <a:chOff x="0" y="0"/>
            <a:chExt cx="5345049" cy="4618991"/>
          </a:xfrm>
        </p:grpSpPr>
        <p:sp>
          <p:nvSpPr>
            <p:cNvPr name="Freeform 8" id="8"/>
            <p:cNvSpPr/>
            <p:nvPr/>
          </p:nvSpPr>
          <p:spPr>
            <a:xfrm flipH="true" flipV="true" rot="0">
              <a:off x="0" y="0"/>
              <a:ext cx="5345049" cy="4618990"/>
            </a:xfrm>
            <a:custGeom>
              <a:avLst/>
              <a:gdLst/>
              <a:ahLst/>
              <a:cxnLst/>
              <a:rect r="r" b="b" t="t" l="l"/>
              <a:pathLst>
                <a:path h="4618990" w="5345049">
                  <a:moveTo>
                    <a:pt x="5345049" y="4618990"/>
                  </a:moveTo>
                  <a:lnTo>
                    <a:pt x="0" y="4618990"/>
                  </a:lnTo>
                  <a:lnTo>
                    <a:pt x="0" y="0"/>
                  </a:lnTo>
                  <a:lnTo>
                    <a:pt x="5345049" y="0"/>
                  </a:lnTo>
                  <a:lnTo>
                    <a:pt x="5345049" y="4618990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2" r="0" b="-52"/>
              </a:stretch>
            </a:blipFill>
          </p:spPr>
        </p:sp>
      </p:grpSp>
      <p:sp>
        <p:nvSpPr>
          <p:cNvPr name="Freeform 9" id="9"/>
          <p:cNvSpPr/>
          <p:nvPr/>
        </p:nvSpPr>
        <p:spPr>
          <a:xfrm flipH="true" flipV="true" rot="0">
            <a:off x="14535190" y="7778549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5448219" y="5016902"/>
                </a:moveTo>
                <a:lnTo>
                  <a:pt x="0" y="5016902"/>
                </a:lnTo>
                <a:lnTo>
                  <a:pt x="0" y="0"/>
                </a:lnTo>
                <a:lnTo>
                  <a:pt x="5448219" y="0"/>
                </a:lnTo>
                <a:lnTo>
                  <a:pt x="5448219" y="5016902"/>
                </a:lnTo>
                <a:close/>
              </a:path>
            </a:pathLst>
          </a:custGeom>
          <a:blipFill>
            <a:blip r:embed="rId2">
              <a:alphaModFix amt="19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grpSp>
        <p:nvGrpSpPr>
          <p:cNvPr name="Group 10" id="10"/>
          <p:cNvGrpSpPr/>
          <p:nvPr/>
        </p:nvGrpSpPr>
        <p:grpSpPr>
          <a:xfrm rot="0">
            <a:off x="185327" y="173069"/>
            <a:ext cx="17920906" cy="9976104"/>
            <a:chOff x="0" y="0"/>
            <a:chExt cx="23894541" cy="13301472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23894542" cy="13301472"/>
            </a:xfrm>
            <a:custGeom>
              <a:avLst/>
              <a:gdLst/>
              <a:ahLst/>
              <a:cxnLst/>
              <a:rect r="r" b="b" t="t" l="l"/>
              <a:pathLst>
                <a:path h="13301472" w="23894542">
                  <a:moveTo>
                    <a:pt x="0" y="0"/>
                  </a:moveTo>
                  <a:lnTo>
                    <a:pt x="23894542" y="0"/>
                  </a:lnTo>
                  <a:lnTo>
                    <a:pt x="23894542" y="13301472"/>
                  </a:lnTo>
                  <a:lnTo>
                    <a:pt x="0" y="1330147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0" t="-9879" r="0" b="-9879"/>
              </a:stretch>
            </a:blipFill>
          </p:spPr>
        </p:sp>
      </p:grpSp>
      <p:sp>
        <p:nvSpPr>
          <p:cNvPr name="Freeform 12" id="12"/>
          <p:cNvSpPr/>
          <p:nvPr/>
        </p:nvSpPr>
        <p:spPr>
          <a:xfrm flipH="false" flipV="false" rot="0">
            <a:off x="0" y="-144661"/>
            <a:ext cx="18288000" cy="1929259"/>
          </a:xfrm>
          <a:custGeom>
            <a:avLst/>
            <a:gdLst/>
            <a:ahLst/>
            <a:cxnLst/>
            <a:rect r="r" b="b" t="t" l="l"/>
            <a:pathLst>
              <a:path h="1929259" w="18288000">
                <a:moveTo>
                  <a:pt x="0" y="0"/>
                </a:moveTo>
                <a:lnTo>
                  <a:pt x="18288000" y="0"/>
                </a:lnTo>
                <a:lnTo>
                  <a:pt x="18288000" y="1929259"/>
                </a:lnTo>
                <a:lnTo>
                  <a:pt x="0" y="1929259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-111" r="0" b="-111"/>
            </a:stretch>
          </a:blipFill>
        </p:spPr>
      </p:sp>
      <p:sp>
        <p:nvSpPr>
          <p:cNvPr name="TextBox 13" id="13"/>
          <p:cNvSpPr txBox="true"/>
          <p:nvPr/>
        </p:nvSpPr>
        <p:spPr>
          <a:xfrm rot="0">
            <a:off x="1211202" y="137356"/>
            <a:ext cx="15865597" cy="79385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98"/>
              </a:lnSpc>
            </a:pPr>
            <a:r>
              <a:rPr lang="en-US" sz="3999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{HYMN9_DES}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511198" y="1820656"/>
            <a:ext cx="8222178" cy="77267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719"/>
              </a:lnSpc>
            </a:pPr>
            <a:r>
              <a:rPr lang="en-US" sz="4800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{HYMN9_KN_V1}</a:t>
            </a: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</p:txBody>
      </p:sp>
      <p:sp>
        <p:nvSpPr>
          <p:cNvPr name="TextBox 15" id="15"/>
          <p:cNvSpPr txBox="true"/>
          <p:nvPr/>
        </p:nvSpPr>
        <p:spPr>
          <a:xfrm rot="0">
            <a:off x="9471746" y="1820656"/>
            <a:ext cx="8222178" cy="77267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719"/>
              </a:lnSpc>
            </a:pPr>
            <a:r>
              <a:rPr lang="en-US" sz="4800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{HYMN9_EN_V1}</a:t>
            </a: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</p:txBody>
      </p:sp>
    </p:spTree>
  </p:cSld>
  <p:clrMapOvr>
    <a:masterClrMapping/>
  </p:clrMapOvr>
</p:sld>
</file>

<file path=ppt/slides/slide10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798976" y="-1112126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0" y="0"/>
                </a:moveTo>
                <a:lnTo>
                  <a:pt x="5448219" y="0"/>
                </a:lnTo>
                <a:lnTo>
                  <a:pt x="5448219" y="5016902"/>
                </a:lnTo>
                <a:lnTo>
                  <a:pt x="0" y="501690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48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-176066" y="-3525521"/>
            <a:ext cx="18640140" cy="18640140"/>
            <a:chOff x="0" y="0"/>
            <a:chExt cx="24853520" cy="2485352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853519" cy="24853519"/>
            </a:xfrm>
            <a:custGeom>
              <a:avLst/>
              <a:gdLst/>
              <a:ahLst/>
              <a:cxnLst/>
              <a:rect r="r" b="b" t="t" l="l"/>
              <a:pathLst>
                <a:path h="24853519" w="24853519">
                  <a:moveTo>
                    <a:pt x="0" y="0"/>
                  </a:moveTo>
                  <a:lnTo>
                    <a:pt x="24853519" y="0"/>
                  </a:lnTo>
                  <a:lnTo>
                    <a:pt x="24853519" y="24853519"/>
                  </a:lnTo>
                  <a:lnTo>
                    <a:pt x="0" y="2485351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alphaModFix amt="68000"/>
              </a:blip>
              <a:stretch>
                <a:fillRect l="0" t="0" r="0" b="0"/>
              </a:stretch>
            </a:blipFill>
          </p:spPr>
        </p:sp>
      </p:grpSp>
      <p:grpSp>
        <p:nvGrpSpPr>
          <p:cNvPr name="Group 5" id="5"/>
          <p:cNvGrpSpPr/>
          <p:nvPr/>
        </p:nvGrpSpPr>
        <p:grpSpPr>
          <a:xfrm rot="0">
            <a:off x="13236334" y="0"/>
            <a:ext cx="5227701" cy="4517612"/>
            <a:chOff x="0" y="0"/>
            <a:chExt cx="6970268" cy="6023483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6970268" cy="6023483"/>
            </a:xfrm>
            <a:custGeom>
              <a:avLst/>
              <a:gdLst/>
              <a:ahLst/>
              <a:cxnLst/>
              <a:rect r="r" b="b" t="t" l="l"/>
              <a:pathLst>
                <a:path h="6023483" w="6970268">
                  <a:moveTo>
                    <a:pt x="0" y="0"/>
                  </a:moveTo>
                  <a:lnTo>
                    <a:pt x="6970268" y="0"/>
                  </a:lnTo>
                  <a:lnTo>
                    <a:pt x="6970268" y="6023483"/>
                  </a:lnTo>
                  <a:lnTo>
                    <a:pt x="0" y="602348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2" r="0" b="-52"/>
              </a:stretch>
            </a:blipFill>
          </p:spPr>
        </p:sp>
      </p:grpSp>
      <p:grpSp>
        <p:nvGrpSpPr>
          <p:cNvPr name="Group 7" id="7"/>
          <p:cNvGrpSpPr/>
          <p:nvPr/>
        </p:nvGrpSpPr>
        <p:grpSpPr>
          <a:xfrm rot="0">
            <a:off x="-176066" y="7052411"/>
            <a:ext cx="4008787" cy="3464243"/>
            <a:chOff x="0" y="0"/>
            <a:chExt cx="5345049" cy="4618991"/>
          </a:xfrm>
        </p:grpSpPr>
        <p:sp>
          <p:nvSpPr>
            <p:cNvPr name="Freeform 8" id="8"/>
            <p:cNvSpPr/>
            <p:nvPr/>
          </p:nvSpPr>
          <p:spPr>
            <a:xfrm flipH="true" flipV="true" rot="0">
              <a:off x="0" y="0"/>
              <a:ext cx="5345049" cy="4618990"/>
            </a:xfrm>
            <a:custGeom>
              <a:avLst/>
              <a:gdLst/>
              <a:ahLst/>
              <a:cxnLst/>
              <a:rect r="r" b="b" t="t" l="l"/>
              <a:pathLst>
                <a:path h="4618990" w="5345049">
                  <a:moveTo>
                    <a:pt x="5345049" y="4618990"/>
                  </a:moveTo>
                  <a:lnTo>
                    <a:pt x="0" y="4618990"/>
                  </a:lnTo>
                  <a:lnTo>
                    <a:pt x="0" y="0"/>
                  </a:lnTo>
                  <a:lnTo>
                    <a:pt x="5345049" y="0"/>
                  </a:lnTo>
                  <a:lnTo>
                    <a:pt x="5345049" y="4618990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2" r="0" b="-52"/>
              </a:stretch>
            </a:blipFill>
          </p:spPr>
        </p:sp>
      </p:grpSp>
      <p:sp>
        <p:nvSpPr>
          <p:cNvPr name="Freeform 9" id="9"/>
          <p:cNvSpPr/>
          <p:nvPr/>
        </p:nvSpPr>
        <p:spPr>
          <a:xfrm flipH="true" flipV="true" rot="0">
            <a:off x="14535190" y="7778549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5448219" y="5016902"/>
                </a:moveTo>
                <a:lnTo>
                  <a:pt x="0" y="5016902"/>
                </a:lnTo>
                <a:lnTo>
                  <a:pt x="0" y="0"/>
                </a:lnTo>
                <a:lnTo>
                  <a:pt x="5448219" y="0"/>
                </a:lnTo>
                <a:lnTo>
                  <a:pt x="5448219" y="5016902"/>
                </a:lnTo>
                <a:close/>
              </a:path>
            </a:pathLst>
          </a:custGeom>
          <a:blipFill>
            <a:blip r:embed="rId2">
              <a:alphaModFix amt="19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grpSp>
        <p:nvGrpSpPr>
          <p:cNvPr name="Group 10" id="10"/>
          <p:cNvGrpSpPr/>
          <p:nvPr/>
        </p:nvGrpSpPr>
        <p:grpSpPr>
          <a:xfrm rot="0">
            <a:off x="185327" y="173069"/>
            <a:ext cx="17920906" cy="9976104"/>
            <a:chOff x="0" y="0"/>
            <a:chExt cx="23894541" cy="13301472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23894542" cy="13301472"/>
            </a:xfrm>
            <a:custGeom>
              <a:avLst/>
              <a:gdLst/>
              <a:ahLst/>
              <a:cxnLst/>
              <a:rect r="r" b="b" t="t" l="l"/>
              <a:pathLst>
                <a:path h="13301472" w="23894542">
                  <a:moveTo>
                    <a:pt x="0" y="0"/>
                  </a:moveTo>
                  <a:lnTo>
                    <a:pt x="23894542" y="0"/>
                  </a:lnTo>
                  <a:lnTo>
                    <a:pt x="23894542" y="13301472"/>
                  </a:lnTo>
                  <a:lnTo>
                    <a:pt x="0" y="1330147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0" t="-9879" r="0" b="-9879"/>
              </a:stretch>
            </a:blipFill>
          </p:spPr>
        </p:sp>
      </p:grpSp>
      <p:sp>
        <p:nvSpPr>
          <p:cNvPr name="Freeform 12" id="12"/>
          <p:cNvSpPr/>
          <p:nvPr/>
        </p:nvSpPr>
        <p:spPr>
          <a:xfrm flipH="false" flipV="false" rot="0">
            <a:off x="0" y="-144661"/>
            <a:ext cx="18288000" cy="1929259"/>
          </a:xfrm>
          <a:custGeom>
            <a:avLst/>
            <a:gdLst/>
            <a:ahLst/>
            <a:cxnLst/>
            <a:rect r="r" b="b" t="t" l="l"/>
            <a:pathLst>
              <a:path h="1929259" w="18288000">
                <a:moveTo>
                  <a:pt x="0" y="0"/>
                </a:moveTo>
                <a:lnTo>
                  <a:pt x="18288000" y="0"/>
                </a:lnTo>
                <a:lnTo>
                  <a:pt x="18288000" y="1929259"/>
                </a:lnTo>
                <a:lnTo>
                  <a:pt x="0" y="1929259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-111" r="0" b="-111"/>
            </a:stretch>
          </a:blipFill>
        </p:spPr>
      </p:sp>
      <p:sp>
        <p:nvSpPr>
          <p:cNvPr name="TextBox 13" id="13"/>
          <p:cNvSpPr txBox="true"/>
          <p:nvPr/>
        </p:nvSpPr>
        <p:spPr>
          <a:xfrm rot="0">
            <a:off x="511198" y="1820656"/>
            <a:ext cx="8222178" cy="77267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719"/>
              </a:lnSpc>
            </a:pPr>
            <a:r>
              <a:rPr lang="en-US" sz="4800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{HYMN9_KN_V2}</a:t>
            </a: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</p:txBody>
      </p:sp>
      <p:sp>
        <p:nvSpPr>
          <p:cNvPr name="TextBox 14" id="14"/>
          <p:cNvSpPr txBox="true"/>
          <p:nvPr/>
        </p:nvSpPr>
        <p:spPr>
          <a:xfrm rot="0">
            <a:off x="9471746" y="1820656"/>
            <a:ext cx="8222178" cy="77267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719"/>
              </a:lnSpc>
            </a:pPr>
            <a:r>
              <a:rPr lang="en-US" sz="4800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{HYMN9_EN_V2}</a:t>
            </a: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</p:txBody>
      </p:sp>
      <p:sp>
        <p:nvSpPr>
          <p:cNvPr name="TextBox 15" id="15"/>
          <p:cNvSpPr txBox="true"/>
          <p:nvPr/>
        </p:nvSpPr>
        <p:spPr>
          <a:xfrm rot="0">
            <a:off x="1211202" y="137356"/>
            <a:ext cx="15865597" cy="79385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98"/>
              </a:lnSpc>
            </a:pPr>
            <a:r>
              <a:rPr lang="en-US" sz="3999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{HYMN9_DES}</a:t>
            </a:r>
          </a:p>
        </p:txBody>
      </p:sp>
    </p:spTree>
  </p:cSld>
  <p:clrMapOvr>
    <a:masterClrMapping/>
  </p:clrMapOvr>
</p:sld>
</file>

<file path=ppt/slides/slide10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798976" y="-1112126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0" y="0"/>
                </a:moveTo>
                <a:lnTo>
                  <a:pt x="5448219" y="0"/>
                </a:lnTo>
                <a:lnTo>
                  <a:pt x="5448219" y="5016902"/>
                </a:lnTo>
                <a:lnTo>
                  <a:pt x="0" y="501690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48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-176066" y="-3525521"/>
            <a:ext cx="18640140" cy="18640140"/>
            <a:chOff x="0" y="0"/>
            <a:chExt cx="24853520" cy="2485352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853519" cy="24853519"/>
            </a:xfrm>
            <a:custGeom>
              <a:avLst/>
              <a:gdLst/>
              <a:ahLst/>
              <a:cxnLst/>
              <a:rect r="r" b="b" t="t" l="l"/>
              <a:pathLst>
                <a:path h="24853519" w="24853519">
                  <a:moveTo>
                    <a:pt x="0" y="0"/>
                  </a:moveTo>
                  <a:lnTo>
                    <a:pt x="24853519" y="0"/>
                  </a:lnTo>
                  <a:lnTo>
                    <a:pt x="24853519" y="24853519"/>
                  </a:lnTo>
                  <a:lnTo>
                    <a:pt x="0" y="2485351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alphaModFix amt="68000"/>
              </a:blip>
              <a:stretch>
                <a:fillRect l="0" t="0" r="0" b="0"/>
              </a:stretch>
            </a:blipFill>
          </p:spPr>
        </p:sp>
      </p:grpSp>
      <p:grpSp>
        <p:nvGrpSpPr>
          <p:cNvPr name="Group 5" id="5"/>
          <p:cNvGrpSpPr/>
          <p:nvPr/>
        </p:nvGrpSpPr>
        <p:grpSpPr>
          <a:xfrm rot="0">
            <a:off x="13236334" y="0"/>
            <a:ext cx="5227701" cy="4517612"/>
            <a:chOff x="0" y="0"/>
            <a:chExt cx="6970268" cy="6023483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6970268" cy="6023483"/>
            </a:xfrm>
            <a:custGeom>
              <a:avLst/>
              <a:gdLst/>
              <a:ahLst/>
              <a:cxnLst/>
              <a:rect r="r" b="b" t="t" l="l"/>
              <a:pathLst>
                <a:path h="6023483" w="6970268">
                  <a:moveTo>
                    <a:pt x="0" y="0"/>
                  </a:moveTo>
                  <a:lnTo>
                    <a:pt x="6970268" y="0"/>
                  </a:lnTo>
                  <a:lnTo>
                    <a:pt x="6970268" y="6023483"/>
                  </a:lnTo>
                  <a:lnTo>
                    <a:pt x="0" y="602348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2" r="0" b="-52"/>
              </a:stretch>
            </a:blipFill>
          </p:spPr>
        </p:sp>
      </p:grpSp>
      <p:grpSp>
        <p:nvGrpSpPr>
          <p:cNvPr name="Group 7" id="7"/>
          <p:cNvGrpSpPr/>
          <p:nvPr/>
        </p:nvGrpSpPr>
        <p:grpSpPr>
          <a:xfrm rot="0">
            <a:off x="-176066" y="7052411"/>
            <a:ext cx="4008787" cy="3464243"/>
            <a:chOff x="0" y="0"/>
            <a:chExt cx="5345049" cy="4618991"/>
          </a:xfrm>
        </p:grpSpPr>
        <p:sp>
          <p:nvSpPr>
            <p:cNvPr name="Freeform 8" id="8"/>
            <p:cNvSpPr/>
            <p:nvPr/>
          </p:nvSpPr>
          <p:spPr>
            <a:xfrm flipH="true" flipV="true" rot="0">
              <a:off x="0" y="0"/>
              <a:ext cx="5345049" cy="4618990"/>
            </a:xfrm>
            <a:custGeom>
              <a:avLst/>
              <a:gdLst/>
              <a:ahLst/>
              <a:cxnLst/>
              <a:rect r="r" b="b" t="t" l="l"/>
              <a:pathLst>
                <a:path h="4618990" w="5345049">
                  <a:moveTo>
                    <a:pt x="5345049" y="4618990"/>
                  </a:moveTo>
                  <a:lnTo>
                    <a:pt x="0" y="4618990"/>
                  </a:lnTo>
                  <a:lnTo>
                    <a:pt x="0" y="0"/>
                  </a:lnTo>
                  <a:lnTo>
                    <a:pt x="5345049" y="0"/>
                  </a:lnTo>
                  <a:lnTo>
                    <a:pt x="5345049" y="4618990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2" r="0" b="-52"/>
              </a:stretch>
            </a:blipFill>
          </p:spPr>
        </p:sp>
      </p:grpSp>
      <p:sp>
        <p:nvSpPr>
          <p:cNvPr name="Freeform 9" id="9"/>
          <p:cNvSpPr/>
          <p:nvPr/>
        </p:nvSpPr>
        <p:spPr>
          <a:xfrm flipH="true" flipV="true" rot="0">
            <a:off x="14535190" y="7778549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5448219" y="5016902"/>
                </a:moveTo>
                <a:lnTo>
                  <a:pt x="0" y="5016902"/>
                </a:lnTo>
                <a:lnTo>
                  <a:pt x="0" y="0"/>
                </a:lnTo>
                <a:lnTo>
                  <a:pt x="5448219" y="0"/>
                </a:lnTo>
                <a:lnTo>
                  <a:pt x="5448219" y="5016902"/>
                </a:lnTo>
                <a:close/>
              </a:path>
            </a:pathLst>
          </a:custGeom>
          <a:blipFill>
            <a:blip r:embed="rId2">
              <a:alphaModFix amt="19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grpSp>
        <p:nvGrpSpPr>
          <p:cNvPr name="Group 10" id="10"/>
          <p:cNvGrpSpPr/>
          <p:nvPr/>
        </p:nvGrpSpPr>
        <p:grpSpPr>
          <a:xfrm rot="0">
            <a:off x="185327" y="173069"/>
            <a:ext cx="17920906" cy="9976104"/>
            <a:chOff x="0" y="0"/>
            <a:chExt cx="23894541" cy="13301472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23894542" cy="13301472"/>
            </a:xfrm>
            <a:custGeom>
              <a:avLst/>
              <a:gdLst/>
              <a:ahLst/>
              <a:cxnLst/>
              <a:rect r="r" b="b" t="t" l="l"/>
              <a:pathLst>
                <a:path h="13301472" w="23894542">
                  <a:moveTo>
                    <a:pt x="0" y="0"/>
                  </a:moveTo>
                  <a:lnTo>
                    <a:pt x="23894542" y="0"/>
                  </a:lnTo>
                  <a:lnTo>
                    <a:pt x="23894542" y="13301472"/>
                  </a:lnTo>
                  <a:lnTo>
                    <a:pt x="0" y="1330147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0" t="-9879" r="0" b="-9879"/>
              </a:stretch>
            </a:blipFill>
          </p:spPr>
        </p:sp>
      </p:grpSp>
      <p:sp>
        <p:nvSpPr>
          <p:cNvPr name="Freeform 12" id="12"/>
          <p:cNvSpPr/>
          <p:nvPr/>
        </p:nvSpPr>
        <p:spPr>
          <a:xfrm flipH="false" flipV="false" rot="0">
            <a:off x="0" y="-144661"/>
            <a:ext cx="18288000" cy="1929259"/>
          </a:xfrm>
          <a:custGeom>
            <a:avLst/>
            <a:gdLst/>
            <a:ahLst/>
            <a:cxnLst/>
            <a:rect r="r" b="b" t="t" l="l"/>
            <a:pathLst>
              <a:path h="1929259" w="18288000">
                <a:moveTo>
                  <a:pt x="0" y="0"/>
                </a:moveTo>
                <a:lnTo>
                  <a:pt x="18288000" y="0"/>
                </a:lnTo>
                <a:lnTo>
                  <a:pt x="18288000" y="1929259"/>
                </a:lnTo>
                <a:lnTo>
                  <a:pt x="0" y="1929259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-111" r="0" b="-111"/>
            </a:stretch>
          </a:blipFill>
        </p:spPr>
      </p:sp>
      <p:sp>
        <p:nvSpPr>
          <p:cNvPr name="TextBox 13" id="13"/>
          <p:cNvSpPr txBox="true"/>
          <p:nvPr/>
        </p:nvSpPr>
        <p:spPr>
          <a:xfrm rot="0">
            <a:off x="511198" y="1820656"/>
            <a:ext cx="8222178" cy="77267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719"/>
              </a:lnSpc>
            </a:pPr>
            <a:r>
              <a:rPr lang="en-US" sz="4800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{HYMN9_KN_V3}</a:t>
            </a: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</p:txBody>
      </p:sp>
      <p:sp>
        <p:nvSpPr>
          <p:cNvPr name="TextBox 14" id="14"/>
          <p:cNvSpPr txBox="true"/>
          <p:nvPr/>
        </p:nvSpPr>
        <p:spPr>
          <a:xfrm rot="0">
            <a:off x="9471746" y="1820656"/>
            <a:ext cx="8222178" cy="77267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719"/>
              </a:lnSpc>
            </a:pPr>
            <a:r>
              <a:rPr lang="en-US" sz="4800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{HYMN9_EN_V3}</a:t>
            </a: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</p:txBody>
      </p:sp>
      <p:sp>
        <p:nvSpPr>
          <p:cNvPr name="TextBox 15" id="15"/>
          <p:cNvSpPr txBox="true"/>
          <p:nvPr/>
        </p:nvSpPr>
        <p:spPr>
          <a:xfrm rot="0">
            <a:off x="1211202" y="137356"/>
            <a:ext cx="15865597" cy="79385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98"/>
              </a:lnSpc>
            </a:pPr>
            <a:r>
              <a:rPr lang="en-US" sz="3999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{HYMN9_DES}</a:t>
            </a:r>
          </a:p>
        </p:txBody>
      </p:sp>
    </p:spTree>
  </p:cSld>
  <p:clrMapOvr>
    <a:masterClrMapping/>
  </p:clrMapOvr>
</p:sld>
</file>

<file path=ppt/slides/slide10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798976" y="-1112126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0" y="0"/>
                </a:moveTo>
                <a:lnTo>
                  <a:pt x="5448219" y="0"/>
                </a:lnTo>
                <a:lnTo>
                  <a:pt x="5448219" y="5016902"/>
                </a:lnTo>
                <a:lnTo>
                  <a:pt x="0" y="501690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48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-176066" y="-3525521"/>
            <a:ext cx="18640140" cy="18640140"/>
            <a:chOff x="0" y="0"/>
            <a:chExt cx="24853520" cy="2485352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853519" cy="24853519"/>
            </a:xfrm>
            <a:custGeom>
              <a:avLst/>
              <a:gdLst/>
              <a:ahLst/>
              <a:cxnLst/>
              <a:rect r="r" b="b" t="t" l="l"/>
              <a:pathLst>
                <a:path h="24853519" w="24853519">
                  <a:moveTo>
                    <a:pt x="0" y="0"/>
                  </a:moveTo>
                  <a:lnTo>
                    <a:pt x="24853519" y="0"/>
                  </a:lnTo>
                  <a:lnTo>
                    <a:pt x="24853519" y="24853519"/>
                  </a:lnTo>
                  <a:lnTo>
                    <a:pt x="0" y="2485351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alphaModFix amt="68000"/>
              </a:blip>
              <a:stretch>
                <a:fillRect l="0" t="0" r="0" b="0"/>
              </a:stretch>
            </a:blipFill>
          </p:spPr>
        </p:sp>
      </p:grpSp>
      <p:grpSp>
        <p:nvGrpSpPr>
          <p:cNvPr name="Group 5" id="5"/>
          <p:cNvGrpSpPr/>
          <p:nvPr/>
        </p:nvGrpSpPr>
        <p:grpSpPr>
          <a:xfrm rot="0">
            <a:off x="13236334" y="0"/>
            <a:ext cx="5227701" cy="4517612"/>
            <a:chOff x="0" y="0"/>
            <a:chExt cx="6970268" cy="6023483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6970268" cy="6023483"/>
            </a:xfrm>
            <a:custGeom>
              <a:avLst/>
              <a:gdLst/>
              <a:ahLst/>
              <a:cxnLst/>
              <a:rect r="r" b="b" t="t" l="l"/>
              <a:pathLst>
                <a:path h="6023483" w="6970268">
                  <a:moveTo>
                    <a:pt x="0" y="0"/>
                  </a:moveTo>
                  <a:lnTo>
                    <a:pt x="6970268" y="0"/>
                  </a:lnTo>
                  <a:lnTo>
                    <a:pt x="6970268" y="6023483"/>
                  </a:lnTo>
                  <a:lnTo>
                    <a:pt x="0" y="602348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2" r="0" b="-52"/>
              </a:stretch>
            </a:blipFill>
          </p:spPr>
        </p:sp>
      </p:grpSp>
      <p:grpSp>
        <p:nvGrpSpPr>
          <p:cNvPr name="Group 7" id="7"/>
          <p:cNvGrpSpPr/>
          <p:nvPr/>
        </p:nvGrpSpPr>
        <p:grpSpPr>
          <a:xfrm rot="0">
            <a:off x="-176066" y="7052411"/>
            <a:ext cx="4008787" cy="3464243"/>
            <a:chOff x="0" y="0"/>
            <a:chExt cx="5345049" cy="4618991"/>
          </a:xfrm>
        </p:grpSpPr>
        <p:sp>
          <p:nvSpPr>
            <p:cNvPr name="Freeform 8" id="8"/>
            <p:cNvSpPr/>
            <p:nvPr/>
          </p:nvSpPr>
          <p:spPr>
            <a:xfrm flipH="true" flipV="true" rot="0">
              <a:off x="0" y="0"/>
              <a:ext cx="5345049" cy="4618990"/>
            </a:xfrm>
            <a:custGeom>
              <a:avLst/>
              <a:gdLst/>
              <a:ahLst/>
              <a:cxnLst/>
              <a:rect r="r" b="b" t="t" l="l"/>
              <a:pathLst>
                <a:path h="4618990" w="5345049">
                  <a:moveTo>
                    <a:pt x="5345049" y="4618990"/>
                  </a:moveTo>
                  <a:lnTo>
                    <a:pt x="0" y="4618990"/>
                  </a:lnTo>
                  <a:lnTo>
                    <a:pt x="0" y="0"/>
                  </a:lnTo>
                  <a:lnTo>
                    <a:pt x="5345049" y="0"/>
                  </a:lnTo>
                  <a:lnTo>
                    <a:pt x="5345049" y="4618990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2" r="0" b="-52"/>
              </a:stretch>
            </a:blipFill>
          </p:spPr>
        </p:sp>
      </p:grpSp>
      <p:sp>
        <p:nvSpPr>
          <p:cNvPr name="Freeform 9" id="9"/>
          <p:cNvSpPr/>
          <p:nvPr/>
        </p:nvSpPr>
        <p:spPr>
          <a:xfrm flipH="true" flipV="true" rot="0">
            <a:off x="14535190" y="7778549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5448219" y="5016902"/>
                </a:moveTo>
                <a:lnTo>
                  <a:pt x="0" y="5016902"/>
                </a:lnTo>
                <a:lnTo>
                  <a:pt x="0" y="0"/>
                </a:lnTo>
                <a:lnTo>
                  <a:pt x="5448219" y="0"/>
                </a:lnTo>
                <a:lnTo>
                  <a:pt x="5448219" y="5016902"/>
                </a:lnTo>
                <a:close/>
              </a:path>
            </a:pathLst>
          </a:custGeom>
          <a:blipFill>
            <a:blip r:embed="rId2">
              <a:alphaModFix amt="19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grpSp>
        <p:nvGrpSpPr>
          <p:cNvPr name="Group 10" id="10"/>
          <p:cNvGrpSpPr/>
          <p:nvPr/>
        </p:nvGrpSpPr>
        <p:grpSpPr>
          <a:xfrm rot="0">
            <a:off x="185327" y="173069"/>
            <a:ext cx="17920906" cy="9976104"/>
            <a:chOff x="0" y="0"/>
            <a:chExt cx="23894541" cy="13301472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23894542" cy="13301472"/>
            </a:xfrm>
            <a:custGeom>
              <a:avLst/>
              <a:gdLst/>
              <a:ahLst/>
              <a:cxnLst/>
              <a:rect r="r" b="b" t="t" l="l"/>
              <a:pathLst>
                <a:path h="13301472" w="23894542">
                  <a:moveTo>
                    <a:pt x="0" y="0"/>
                  </a:moveTo>
                  <a:lnTo>
                    <a:pt x="23894542" y="0"/>
                  </a:lnTo>
                  <a:lnTo>
                    <a:pt x="23894542" y="13301472"/>
                  </a:lnTo>
                  <a:lnTo>
                    <a:pt x="0" y="1330147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0" t="-9879" r="0" b="-9879"/>
              </a:stretch>
            </a:blipFill>
          </p:spPr>
        </p:sp>
      </p:grpSp>
      <p:sp>
        <p:nvSpPr>
          <p:cNvPr name="Freeform 12" id="12"/>
          <p:cNvSpPr/>
          <p:nvPr/>
        </p:nvSpPr>
        <p:spPr>
          <a:xfrm flipH="false" flipV="false" rot="0">
            <a:off x="0" y="-144661"/>
            <a:ext cx="18288000" cy="1929259"/>
          </a:xfrm>
          <a:custGeom>
            <a:avLst/>
            <a:gdLst/>
            <a:ahLst/>
            <a:cxnLst/>
            <a:rect r="r" b="b" t="t" l="l"/>
            <a:pathLst>
              <a:path h="1929259" w="18288000">
                <a:moveTo>
                  <a:pt x="0" y="0"/>
                </a:moveTo>
                <a:lnTo>
                  <a:pt x="18288000" y="0"/>
                </a:lnTo>
                <a:lnTo>
                  <a:pt x="18288000" y="1929259"/>
                </a:lnTo>
                <a:lnTo>
                  <a:pt x="0" y="1929259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-111" r="0" b="-111"/>
            </a:stretch>
          </a:blipFill>
        </p:spPr>
      </p:sp>
      <p:sp>
        <p:nvSpPr>
          <p:cNvPr name="TextBox 13" id="13"/>
          <p:cNvSpPr txBox="true"/>
          <p:nvPr/>
        </p:nvSpPr>
        <p:spPr>
          <a:xfrm rot="0">
            <a:off x="511198" y="1820656"/>
            <a:ext cx="8222178" cy="77267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719"/>
              </a:lnSpc>
            </a:pPr>
            <a:r>
              <a:rPr lang="en-US" sz="4800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{HYMN9_KN_V4}</a:t>
            </a: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</p:txBody>
      </p:sp>
      <p:sp>
        <p:nvSpPr>
          <p:cNvPr name="TextBox 14" id="14"/>
          <p:cNvSpPr txBox="true"/>
          <p:nvPr/>
        </p:nvSpPr>
        <p:spPr>
          <a:xfrm rot="0">
            <a:off x="9471746" y="1820656"/>
            <a:ext cx="8222178" cy="77267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719"/>
              </a:lnSpc>
            </a:pPr>
            <a:r>
              <a:rPr lang="en-US" sz="4800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{HYMN9_EN_V4}</a:t>
            </a: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</p:txBody>
      </p:sp>
      <p:sp>
        <p:nvSpPr>
          <p:cNvPr name="TextBox 15" id="15"/>
          <p:cNvSpPr txBox="true"/>
          <p:nvPr/>
        </p:nvSpPr>
        <p:spPr>
          <a:xfrm rot="0">
            <a:off x="1211202" y="137356"/>
            <a:ext cx="15865597" cy="79385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98"/>
              </a:lnSpc>
            </a:pPr>
            <a:r>
              <a:rPr lang="en-US" sz="3999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{HYMN9_DES}</a:t>
            </a:r>
          </a:p>
        </p:txBody>
      </p:sp>
    </p:spTree>
  </p:cSld>
  <p:clrMapOvr>
    <a:masterClrMapping/>
  </p:clrMapOvr>
</p:sld>
</file>

<file path=ppt/slides/slide10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798976" y="-1112126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0" y="0"/>
                </a:moveTo>
                <a:lnTo>
                  <a:pt x="5448219" y="0"/>
                </a:lnTo>
                <a:lnTo>
                  <a:pt x="5448219" y="5016902"/>
                </a:lnTo>
                <a:lnTo>
                  <a:pt x="0" y="501690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48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-176066" y="-3525521"/>
            <a:ext cx="18640140" cy="18640140"/>
            <a:chOff x="0" y="0"/>
            <a:chExt cx="24853520" cy="2485352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853519" cy="24853519"/>
            </a:xfrm>
            <a:custGeom>
              <a:avLst/>
              <a:gdLst/>
              <a:ahLst/>
              <a:cxnLst/>
              <a:rect r="r" b="b" t="t" l="l"/>
              <a:pathLst>
                <a:path h="24853519" w="24853519">
                  <a:moveTo>
                    <a:pt x="0" y="0"/>
                  </a:moveTo>
                  <a:lnTo>
                    <a:pt x="24853519" y="0"/>
                  </a:lnTo>
                  <a:lnTo>
                    <a:pt x="24853519" y="24853519"/>
                  </a:lnTo>
                  <a:lnTo>
                    <a:pt x="0" y="2485351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alphaModFix amt="68000"/>
              </a:blip>
              <a:stretch>
                <a:fillRect l="0" t="0" r="0" b="0"/>
              </a:stretch>
            </a:blipFill>
          </p:spPr>
        </p:sp>
      </p:grpSp>
      <p:grpSp>
        <p:nvGrpSpPr>
          <p:cNvPr name="Group 5" id="5"/>
          <p:cNvGrpSpPr/>
          <p:nvPr/>
        </p:nvGrpSpPr>
        <p:grpSpPr>
          <a:xfrm rot="0">
            <a:off x="13236334" y="0"/>
            <a:ext cx="5227701" cy="4517612"/>
            <a:chOff x="0" y="0"/>
            <a:chExt cx="6970268" cy="6023483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6970268" cy="6023483"/>
            </a:xfrm>
            <a:custGeom>
              <a:avLst/>
              <a:gdLst/>
              <a:ahLst/>
              <a:cxnLst/>
              <a:rect r="r" b="b" t="t" l="l"/>
              <a:pathLst>
                <a:path h="6023483" w="6970268">
                  <a:moveTo>
                    <a:pt x="0" y="0"/>
                  </a:moveTo>
                  <a:lnTo>
                    <a:pt x="6970268" y="0"/>
                  </a:lnTo>
                  <a:lnTo>
                    <a:pt x="6970268" y="6023483"/>
                  </a:lnTo>
                  <a:lnTo>
                    <a:pt x="0" y="602348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2" r="0" b="-52"/>
              </a:stretch>
            </a:blipFill>
          </p:spPr>
        </p:sp>
      </p:grpSp>
      <p:grpSp>
        <p:nvGrpSpPr>
          <p:cNvPr name="Group 7" id="7"/>
          <p:cNvGrpSpPr/>
          <p:nvPr/>
        </p:nvGrpSpPr>
        <p:grpSpPr>
          <a:xfrm rot="0">
            <a:off x="-176066" y="7052411"/>
            <a:ext cx="4008787" cy="3464243"/>
            <a:chOff x="0" y="0"/>
            <a:chExt cx="5345049" cy="4618991"/>
          </a:xfrm>
        </p:grpSpPr>
        <p:sp>
          <p:nvSpPr>
            <p:cNvPr name="Freeform 8" id="8"/>
            <p:cNvSpPr/>
            <p:nvPr/>
          </p:nvSpPr>
          <p:spPr>
            <a:xfrm flipH="true" flipV="true" rot="0">
              <a:off x="0" y="0"/>
              <a:ext cx="5345049" cy="4618990"/>
            </a:xfrm>
            <a:custGeom>
              <a:avLst/>
              <a:gdLst/>
              <a:ahLst/>
              <a:cxnLst/>
              <a:rect r="r" b="b" t="t" l="l"/>
              <a:pathLst>
                <a:path h="4618990" w="5345049">
                  <a:moveTo>
                    <a:pt x="5345049" y="4618990"/>
                  </a:moveTo>
                  <a:lnTo>
                    <a:pt x="0" y="4618990"/>
                  </a:lnTo>
                  <a:lnTo>
                    <a:pt x="0" y="0"/>
                  </a:lnTo>
                  <a:lnTo>
                    <a:pt x="5345049" y="0"/>
                  </a:lnTo>
                  <a:lnTo>
                    <a:pt x="5345049" y="4618990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2" r="0" b="-52"/>
              </a:stretch>
            </a:blipFill>
          </p:spPr>
        </p:sp>
      </p:grpSp>
      <p:sp>
        <p:nvSpPr>
          <p:cNvPr name="Freeform 9" id="9"/>
          <p:cNvSpPr/>
          <p:nvPr/>
        </p:nvSpPr>
        <p:spPr>
          <a:xfrm flipH="true" flipV="true" rot="0">
            <a:off x="14535190" y="7778549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5448219" y="5016902"/>
                </a:moveTo>
                <a:lnTo>
                  <a:pt x="0" y="5016902"/>
                </a:lnTo>
                <a:lnTo>
                  <a:pt x="0" y="0"/>
                </a:lnTo>
                <a:lnTo>
                  <a:pt x="5448219" y="0"/>
                </a:lnTo>
                <a:lnTo>
                  <a:pt x="5448219" y="5016902"/>
                </a:lnTo>
                <a:close/>
              </a:path>
            </a:pathLst>
          </a:custGeom>
          <a:blipFill>
            <a:blip r:embed="rId2">
              <a:alphaModFix amt="19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grpSp>
        <p:nvGrpSpPr>
          <p:cNvPr name="Group 10" id="10"/>
          <p:cNvGrpSpPr/>
          <p:nvPr/>
        </p:nvGrpSpPr>
        <p:grpSpPr>
          <a:xfrm rot="0">
            <a:off x="185327" y="173069"/>
            <a:ext cx="17920906" cy="9976104"/>
            <a:chOff x="0" y="0"/>
            <a:chExt cx="23894541" cy="13301472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23894542" cy="13301472"/>
            </a:xfrm>
            <a:custGeom>
              <a:avLst/>
              <a:gdLst/>
              <a:ahLst/>
              <a:cxnLst/>
              <a:rect r="r" b="b" t="t" l="l"/>
              <a:pathLst>
                <a:path h="13301472" w="23894542">
                  <a:moveTo>
                    <a:pt x="0" y="0"/>
                  </a:moveTo>
                  <a:lnTo>
                    <a:pt x="23894542" y="0"/>
                  </a:lnTo>
                  <a:lnTo>
                    <a:pt x="23894542" y="13301472"/>
                  </a:lnTo>
                  <a:lnTo>
                    <a:pt x="0" y="1330147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0" t="-9879" r="0" b="-9879"/>
              </a:stretch>
            </a:blipFill>
          </p:spPr>
        </p:sp>
      </p:grpSp>
      <p:sp>
        <p:nvSpPr>
          <p:cNvPr name="Freeform 12" id="12"/>
          <p:cNvSpPr/>
          <p:nvPr/>
        </p:nvSpPr>
        <p:spPr>
          <a:xfrm flipH="false" flipV="false" rot="0">
            <a:off x="0" y="-144661"/>
            <a:ext cx="18288000" cy="1929259"/>
          </a:xfrm>
          <a:custGeom>
            <a:avLst/>
            <a:gdLst/>
            <a:ahLst/>
            <a:cxnLst/>
            <a:rect r="r" b="b" t="t" l="l"/>
            <a:pathLst>
              <a:path h="1929259" w="18288000">
                <a:moveTo>
                  <a:pt x="0" y="0"/>
                </a:moveTo>
                <a:lnTo>
                  <a:pt x="18288000" y="0"/>
                </a:lnTo>
                <a:lnTo>
                  <a:pt x="18288000" y="1929259"/>
                </a:lnTo>
                <a:lnTo>
                  <a:pt x="0" y="1929259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-111" r="0" b="-111"/>
            </a:stretch>
          </a:blipFill>
        </p:spPr>
      </p:sp>
      <p:sp>
        <p:nvSpPr>
          <p:cNvPr name="TextBox 13" id="13"/>
          <p:cNvSpPr txBox="true"/>
          <p:nvPr/>
        </p:nvSpPr>
        <p:spPr>
          <a:xfrm rot="0">
            <a:off x="511198" y="1820656"/>
            <a:ext cx="8222178" cy="77267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719"/>
              </a:lnSpc>
            </a:pPr>
            <a:r>
              <a:rPr lang="en-US" sz="4800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{HYMN9_KN_V5}</a:t>
            </a: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</p:txBody>
      </p:sp>
      <p:sp>
        <p:nvSpPr>
          <p:cNvPr name="TextBox 14" id="14"/>
          <p:cNvSpPr txBox="true"/>
          <p:nvPr/>
        </p:nvSpPr>
        <p:spPr>
          <a:xfrm rot="0">
            <a:off x="9471746" y="1820656"/>
            <a:ext cx="8222178" cy="77267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719"/>
              </a:lnSpc>
            </a:pPr>
            <a:r>
              <a:rPr lang="en-US" sz="4800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{HYMN9_EN_V5}</a:t>
            </a: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</p:txBody>
      </p:sp>
      <p:sp>
        <p:nvSpPr>
          <p:cNvPr name="TextBox 15" id="15"/>
          <p:cNvSpPr txBox="true"/>
          <p:nvPr/>
        </p:nvSpPr>
        <p:spPr>
          <a:xfrm rot="0">
            <a:off x="1211202" y="137356"/>
            <a:ext cx="15865597" cy="79385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98"/>
              </a:lnSpc>
            </a:pPr>
            <a:r>
              <a:rPr lang="en-US" sz="3999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{HYMN9_DES}</a:t>
            </a: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798976" y="-1112126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0" y="0"/>
                </a:moveTo>
                <a:lnTo>
                  <a:pt x="5448219" y="0"/>
                </a:lnTo>
                <a:lnTo>
                  <a:pt x="5448219" y="5016902"/>
                </a:lnTo>
                <a:lnTo>
                  <a:pt x="0" y="501690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48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-176066" y="-3525521"/>
            <a:ext cx="18640140" cy="18640140"/>
            <a:chOff x="0" y="0"/>
            <a:chExt cx="24853520" cy="2485352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853519" cy="24853519"/>
            </a:xfrm>
            <a:custGeom>
              <a:avLst/>
              <a:gdLst/>
              <a:ahLst/>
              <a:cxnLst/>
              <a:rect r="r" b="b" t="t" l="l"/>
              <a:pathLst>
                <a:path h="24853519" w="24853519">
                  <a:moveTo>
                    <a:pt x="0" y="0"/>
                  </a:moveTo>
                  <a:lnTo>
                    <a:pt x="24853519" y="0"/>
                  </a:lnTo>
                  <a:lnTo>
                    <a:pt x="24853519" y="24853519"/>
                  </a:lnTo>
                  <a:lnTo>
                    <a:pt x="0" y="2485351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alphaModFix amt="68000"/>
              </a:blip>
              <a:stretch>
                <a:fillRect l="0" t="0" r="0" b="0"/>
              </a:stretch>
            </a:blipFill>
          </p:spPr>
        </p:sp>
      </p:grpSp>
      <p:grpSp>
        <p:nvGrpSpPr>
          <p:cNvPr name="Group 5" id="5"/>
          <p:cNvGrpSpPr/>
          <p:nvPr/>
        </p:nvGrpSpPr>
        <p:grpSpPr>
          <a:xfrm rot="0">
            <a:off x="13236334" y="0"/>
            <a:ext cx="5227701" cy="4517612"/>
            <a:chOff x="0" y="0"/>
            <a:chExt cx="6970268" cy="6023483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6970268" cy="6023483"/>
            </a:xfrm>
            <a:custGeom>
              <a:avLst/>
              <a:gdLst/>
              <a:ahLst/>
              <a:cxnLst/>
              <a:rect r="r" b="b" t="t" l="l"/>
              <a:pathLst>
                <a:path h="6023483" w="6970268">
                  <a:moveTo>
                    <a:pt x="0" y="0"/>
                  </a:moveTo>
                  <a:lnTo>
                    <a:pt x="6970268" y="0"/>
                  </a:lnTo>
                  <a:lnTo>
                    <a:pt x="6970268" y="6023483"/>
                  </a:lnTo>
                  <a:lnTo>
                    <a:pt x="0" y="602348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2" r="0" b="-52"/>
              </a:stretch>
            </a:blipFill>
          </p:spPr>
        </p:sp>
      </p:grpSp>
      <p:grpSp>
        <p:nvGrpSpPr>
          <p:cNvPr name="Group 7" id="7"/>
          <p:cNvGrpSpPr/>
          <p:nvPr/>
        </p:nvGrpSpPr>
        <p:grpSpPr>
          <a:xfrm rot="0">
            <a:off x="-176066" y="7052411"/>
            <a:ext cx="4008787" cy="3464243"/>
            <a:chOff x="0" y="0"/>
            <a:chExt cx="5345049" cy="4618991"/>
          </a:xfrm>
        </p:grpSpPr>
        <p:sp>
          <p:nvSpPr>
            <p:cNvPr name="Freeform 8" id="8"/>
            <p:cNvSpPr/>
            <p:nvPr/>
          </p:nvSpPr>
          <p:spPr>
            <a:xfrm flipH="true" flipV="true" rot="0">
              <a:off x="0" y="0"/>
              <a:ext cx="5345049" cy="4618990"/>
            </a:xfrm>
            <a:custGeom>
              <a:avLst/>
              <a:gdLst/>
              <a:ahLst/>
              <a:cxnLst/>
              <a:rect r="r" b="b" t="t" l="l"/>
              <a:pathLst>
                <a:path h="4618990" w="5345049">
                  <a:moveTo>
                    <a:pt x="5345049" y="4618990"/>
                  </a:moveTo>
                  <a:lnTo>
                    <a:pt x="0" y="4618990"/>
                  </a:lnTo>
                  <a:lnTo>
                    <a:pt x="0" y="0"/>
                  </a:lnTo>
                  <a:lnTo>
                    <a:pt x="5345049" y="0"/>
                  </a:lnTo>
                  <a:lnTo>
                    <a:pt x="5345049" y="4618990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2" r="0" b="-52"/>
              </a:stretch>
            </a:blipFill>
          </p:spPr>
        </p:sp>
      </p:grpSp>
      <p:sp>
        <p:nvSpPr>
          <p:cNvPr name="Freeform 9" id="9"/>
          <p:cNvSpPr/>
          <p:nvPr/>
        </p:nvSpPr>
        <p:spPr>
          <a:xfrm flipH="true" flipV="true" rot="0">
            <a:off x="14535190" y="7778549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5448219" y="5016902"/>
                </a:moveTo>
                <a:lnTo>
                  <a:pt x="0" y="5016902"/>
                </a:lnTo>
                <a:lnTo>
                  <a:pt x="0" y="0"/>
                </a:lnTo>
                <a:lnTo>
                  <a:pt x="5448219" y="0"/>
                </a:lnTo>
                <a:lnTo>
                  <a:pt x="5448219" y="5016902"/>
                </a:lnTo>
                <a:close/>
              </a:path>
            </a:pathLst>
          </a:custGeom>
          <a:blipFill>
            <a:blip r:embed="rId2">
              <a:alphaModFix amt="19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grpSp>
        <p:nvGrpSpPr>
          <p:cNvPr name="Group 10" id="10"/>
          <p:cNvGrpSpPr/>
          <p:nvPr/>
        </p:nvGrpSpPr>
        <p:grpSpPr>
          <a:xfrm rot="0">
            <a:off x="185327" y="173069"/>
            <a:ext cx="17920906" cy="9976104"/>
            <a:chOff x="0" y="0"/>
            <a:chExt cx="23894541" cy="13301472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23894542" cy="13301472"/>
            </a:xfrm>
            <a:custGeom>
              <a:avLst/>
              <a:gdLst/>
              <a:ahLst/>
              <a:cxnLst/>
              <a:rect r="r" b="b" t="t" l="l"/>
              <a:pathLst>
                <a:path h="13301472" w="23894542">
                  <a:moveTo>
                    <a:pt x="0" y="0"/>
                  </a:moveTo>
                  <a:lnTo>
                    <a:pt x="23894542" y="0"/>
                  </a:lnTo>
                  <a:lnTo>
                    <a:pt x="23894542" y="13301472"/>
                  </a:lnTo>
                  <a:lnTo>
                    <a:pt x="0" y="1330147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0" t="-9879" r="0" b="-9879"/>
              </a:stretch>
            </a:blipFill>
          </p:spPr>
        </p:sp>
      </p:grpSp>
      <p:sp>
        <p:nvSpPr>
          <p:cNvPr name="Freeform 12" id="12"/>
          <p:cNvSpPr/>
          <p:nvPr/>
        </p:nvSpPr>
        <p:spPr>
          <a:xfrm flipH="false" flipV="false" rot="0">
            <a:off x="0" y="-144661"/>
            <a:ext cx="18288000" cy="1929259"/>
          </a:xfrm>
          <a:custGeom>
            <a:avLst/>
            <a:gdLst/>
            <a:ahLst/>
            <a:cxnLst/>
            <a:rect r="r" b="b" t="t" l="l"/>
            <a:pathLst>
              <a:path h="1929259" w="18288000">
                <a:moveTo>
                  <a:pt x="0" y="0"/>
                </a:moveTo>
                <a:lnTo>
                  <a:pt x="18288000" y="0"/>
                </a:lnTo>
                <a:lnTo>
                  <a:pt x="18288000" y="1929259"/>
                </a:lnTo>
                <a:lnTo>
                  <a:pt x="0" y="1929259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-111" r="0" b="-111"/>
            </a:stretch>
          </a:blipFill>
        </p:spPr>
      </p:sp>
      <p:sp>
        <p:nvSpPr>
          <p:cNvPr name="TextBox 13" id="13"/>
          <p:cNvSpPr txBox="true"/>
          <p:nvPr/>
        </p:nvSpPr>
        <p:spPr>
          <a:xfrm rot="0">
            <a:off x="1211202" y="137356"/>
            <a:ext cx="15865597" cy="9842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98"/>
              </a:lnSpc>
            </a:pPr>
            <a:r>
              <a:rPr lang="en-US" sz="3999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{HYMN1_DES}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511198" y="1820656"/>
            <a:ext cx="8222178" cy="7945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719"/>
              </a:lnSpc>
            </a:pPr>
            <a:r>
              <a:rPr lang="en-US" sz="4800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{HYMN1_KN_V8}</a:t>
            </a: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</p:txBody>
      </p:sp>
      <p:sp>
        <p:nvSpPr>
          <p:cNvPr name="TextBox 15" id="15"/>
          <p:cNvSpPr txBox="true"/>
          <p:nvPr/>
        </p:nvSpPr>
        <p:spPr>
          <a:xfrm rot="0">
            <a:off x="9471746" y="1820656"/>
            <a:ext cx="8222178" cy="7945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719"/>
              </a:lnSpc>
            </a:pPr>
            <a:r>
              <a:rPr lang="en-US" sz="4800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{HYMN1_EN_V8}</a:t>
            </a: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</p:txBody>
      </p:sp>
    </p:spTree>
  </p:cSld>
  <p:clrMapOvr>
    <a:masterClrMapping/>
  </p:clrMapOvr>
</p:sld>
</file>

<file path=ppt/slides/slide1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798976" y="-1112126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0" y="0"/>
                </a:moveTo>
                <a:lnTo>
                  <a:pt x="5448219" y="0"/>
                </a:lnTo>
                <a:lnTo>
                  <a:pt x="5448219" y="5016902"/>
                </a:lnTo>
                <a:lnTo>
                  <a:pt x="0" y="501690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48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-176066" y="-3525521"/>
            <a:ext cx="18640140" cy="18640140"/>
            <a:chOff x="0" y="0"/>
            <a:chExt cx="24853520" cy="2485352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853519" cy="24853519"/>
            </a:xfrm>
            <a:custGeom>
              <a:avLst/>
              <a:gdLst/>
              <a:ahLst/>
              <a:cxnLst/>
              <a:rect r="r" b="b" t="t" l="l"/>
              <a:pathLst>
                <a:path h="24853519" w="24853519">
                  <a:moveTo>
                    <a:pt x="0" y="0"/>
                  </a:moveTo>
                  <a:lnTo>
                    <a:pt x="24853519" y="0"/>
                  </a:lnTo>
                  <a:lnTo>
                    <a:pt x="24853519" y="24853519"/>
                  </a:lnTo>
                  <a:lnTo>
                    <a:pt x="0" y="2485351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alphaModFix amt="68000"/>
              </a:blip>
              <a:stretch>
                <a:fillRect l="0" t="0" r="0" b="0"/>
              </a:stretch>
            </a:blipFill>
          </p:spPr>
        </p:sp>
      </p:grpSp>
      <p:grpSp>
        <p:nvGrpSpPr>
          <p:cNvPr name="Group 5" id="5"/>
          <p:cNvGrpSpPr/>
          <p:nvPr/>
        </p:nvGrpSpPr>
        <p:grpSpPr>
          <a:xfrm rot="0">
            <a:off x="13236334" y="0"/>
            <a:ext cx="5227701" cy="4517612"/>
            <a:chOff x="0" y="0"/>
            <a:chExt cx="6970268" cy="6023483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6970268" cy="6023483"/>
            </a:xfrm>
            <a:custGeom>
              <a:avLst/>
              <a:gdLst/>
              <a:ahLst/>
              <a:cxnLst/>
              <a:rect r="r" b="b" t="t" l="l"/>
              <a:pathLst>
                <a:path h="6023483" w="6970268">
                  <a:moveTo>
                    <a:pt x="0" y="0"/>
                  </a:moveTo>
                  <a:lnTo>
                    <a:pt x="6970268" y="0"/>
                  </a:lnTo>
                  <a:lnTo>
                    <a:pt x="6970268" y="6023483"/>
                  </a:lnTo>
                  <a:lnTo>
                    <a:pt x="0" y="602348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2" r="0" b="-52"/>
              </a:stretch>
            </a:blipFill>
          </p:spPr>
        </p:sp>
      </p:grpSp>
      <p:grpSp>
        <p:nvGrpSpPr>
          <p:cNvPr name="Group 7" id="7"/>
          <p:cNvGrpSpPr/>
          <p:nvPr/>
        </p:nvGrpSpPr>
        <p:grpSpPr>
          <a:xfrm rot="0">
            <a:off x="-176066" y="7052411"/>
            <a:ext cx="4008787" cy="3464243"/>
            <a:chOff x="0" y="0"/>
            <a:chExt cx="5345049" cy="4618991"/>
          </a:xfrm>
        </p:grpSpPr>
        <p:sp>
          <p:nvSpPr>
            <p:cNvPr name="Freeform 8" id="8"/>
            <p:cNvSpPr/>
            <p:nvPr/>
          </p:nvSpPr>
          <p:spPr>
            <a:xfrm flipH="true" flipV="true" rot="0">
              <a:off x="0" y="0"/>
              <a:ext cx="5345049" cy="4618990"/>
            </a:xfrm>
            <a:custGeom>
              <a:avLst/>
              <a:gdLst/>
              <a:ahLst/>
              <a:cxnLst/>
              <a:rect r="r" b="b" t="t" l="l"/>
              <a:pathLst>
                <a:path h="4618990" w="5345049">
                  <a:moveTo>
                    <a:pt x="5345049" y="4618990"/>
                  </a:moveTo>
                  <a:lnTo>
                    <a:pt x="0" y="4618990"/>
                  </a:lnTo>
                  <a:lnTo>
                    <a:pt x="0" y="0"/>
                  </a:lnTo>
                  <a:lnTo>
                    <a:pt x="5345049" y="0"/>
                  </a:lnTo>
                  <a:lnTo>
                    <a:pt x="5345049" y="4618990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2" r="0" b="-52"/>
              </a:stretch>
            </a:blipFill>
          </p:spPr>
        </p:sp>
      </p:grpSp>
      <p:sp>
        <p:nvSpPr>
          <p:cNvPr name="Freeform 9" id="9"/>
          <p:cNvSpPr/>
          <p:nvPr/>
        </p:nvSpPr>
        <p:spPr>
          <a:xfrm flipH="true" flipV="true" rot="0">
            <a:off x="14535190" y="7778549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5448219" y="5016902"/>
                </a:moveTo>
                <a:lnTo>
                  <a:pt x="0" y="5016902"/>
                </a:lnTo>
                <a:lnTo>
                  <a:pt x="0" y="0"/>
                </a:lnTo>
                <a:lnTo>
                  <a:pt x="5448219" y="0"/>
                </a:lnTo>
                <a:lnTo>
                  <a:pt x="5448219" y="5016902"/>
                </a:lnTo>
                <a:close/>
              </a:path>
            </a:pathLst>
          </a:custGeom>
          <a:blipFill>
            <a:blip r:embed="rId2">
              <a:alphaModFix amt="19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grpSp>
        <p:nvGrpSpPr>
          <p:cNvPr name="Group 10" id="10"/>
          <p:cNvGrpSpPr/>
          <p:nvPr/>
        </p:nvGrpSpPr>
        <p:grpSpPr>
          <a:xfrm rot="0">
            <a:off x="185327" y="173069"/>
            <a:ext cx="17920906" cy="9976104"/>
            <a:chOff x="0" y="0"/>
            <a:chExt cx="23894541" cy="13301472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23894542" cy="13301472"/>
            </a:xfrm>
            <a:custGeom>
              <a:avLst/>
              <a:gdLst/>
              <a:ahLst/>
              <a:cxnLst/>
              <a:rect r="r" b="b" t="t" l="l"/>
              <a:pathLst>
                <a:path h="13301472" w="23894542">
                  <a:moveTo>
                    <a:pt x="0" y="0"/>
                  </a:moveTo>
                  <a:lnTo>
                    <a:pt x="23894542" y="0"/>
                  </a:lnTo>
                  <a:lnTo>
                    <a:pt x="23894542" y="13301472"/>
                  </a:lnTo>
                  <a:lnTo>
                    <a:pt x="0" y="1330147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0" t="-9879" r="0" b="-9879"/>
              </a:stretch>
            </a:blipFill>
          </p:spPr>
        </p:sp>
      </p:grpSp>
      <p:sp>
        <p:nvSpPr>
          <p:cNvPr name="Freeform 12" id="12"/>
          <p:cNvSpPr/>
          <p:nvPr/>
        </p:nvSpPr>
        <p:spPr>
          <a:xfrm flipH="false" flipV="false" rot="0">
            <a:off x="0" y="-144661"/>
            <a:ext cx="18288000" cy="1929259"/>
          </a:xfrm>
          <a:custGeom>
            <a:avLst/>
            <a:gdLst/>
            <a:ahLst/>
            <a:cxnLst/>
            <a:rect r="r" b="b" t="t" l="l"/>
            <a:pathLst>
              <a:path h="1929259" w="18288000">
                <a:moveTo>
                  <a:pt x="0" y="0"/>
                </a:moveTo>
                <a:lnTo>
                  <a:pt x="18288000" y="0"/>
                </a:lnTo>
                <a:lnTo>
                  <a:pt x="18288000" y="1929259"/>
                </a:lnTo>
                <a:lnTo>
                  <a:pt x="0" y="1929259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-111" r="0" b="-111"/>
            </a:stretch>
          </a:blipFill>
        </p:spPr>
      </p:sp>
      <p:sp>
        <p:nvSpPr>
          <p:cNvPr name="TextBox 13" id="13"/>
          <p:cNvSpPr txBox="true"/>
          <p:nvPr/>
        </p:nvSpPr>
        <p:spPr>
          <a:xfrm rot="0">
            <a:off x="511198" y="1820656"/>
            <a:ext cx="8222178" cy="77267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719"/>
              </a:lnSpc>
            </a:pPr>
            <a:r>
              <a:rPr lang="en-US" sz="4800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{HYMN9_KN_V6}</a:t>
            </a: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</p:txBody>
      </p:sp>
      <p:sp>
        <p:nvSpPr>
          <p:cNvPr name="TextBox 14" id="14"/>
          <p:cNvSpPr txBox="true"/>
          <p:nvPr/>
        </p:nvSpPr>
        <p:spPr>
          <a:xfrm rot="0">
            <a:off x="9471746" y="1820656"/>
            <a:ext cx="8222178" cy="77267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719"/>
              </a:lnSpc>
            </a:pPr>
            <a:r>
              <a:rPr lang="en-US" sz="4800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{HYMN9_EN_V6}</a:t>
            </a: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</p:txBody>
      </p:sp>
      <p:sp>
        <p:nvSpPr>
          <p:cNvPr name="TextBox 15" id="15"/>
          <p:cNvSpPr txBox="true"/>
          <p:nvPr/>
        </p:nvSpPr>
        <p:spPr>
          <a:xfrm rot="0">
            <a:off x="1211202" y="137356"/>
            <a:ext cx="15865597" cy="79385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98"/>
              </a:lnSpc>
            </a:pPr>
            <a:r>
              <a:rPr lang="en-US" sz="3999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{HYMN9_DES}</a:t>
            </a:r>
          </a:p>
        </p:txBody>
      </p:sp>
    </p:spTree>
  </p:cSld>
  <p:clrMapOvr>
    <a:masterClrMapping/>
  </p:clrMapOvr>
</p:sld>
</file>

<file path=ppt/slides/slide1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798976" y="-1112126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0" y="0"/>
                </a:moveTo>
                <a:lnTo>
                  <a:pt x="5448219" y="0"/>
                </a:lnTo>
                <a:lnTo>
                  <a:pt x="5448219" y="5016902"/>
                </a:lnTo>
                <a:lnTo>
                  <a:pt x="0" y="501690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48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-176066" y="-3525521"/>
            <a:ext cx="18640140" cy="18640140"/>
            <a:chOff x="0" y="0"/>
            <a:chExt cx="24853520" cy="2485352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853519" cy="24853519"/>
            </a:xfrm>
            <a:custGeom>
              <a:avLst/>
              <a:gdLst/>
              <a:ahLst/>
              <a:cxnLst/>
              <a:rect r="r" b="b" t="t" l="l"/>
              <a:pathLst>
                <a:path h="24853519" w="24853519">
                  <a:moveTo>
                    <a:pt x="0" y="0"/>
                  </a:moveTo>
                  <a:lnTo>
                    <a:pt x="24853519" y="0"/>
                  </a:lnTo>
                  <a:lnTo>
                    <a:pt x="24853519" y="24853519"/>
                  </a:lnTo>
                  <a:lnTo>
                    <a:pt x="0" y="2485351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alphaModFix amt="68000"/>
              </a:blip>
              <a:stretch>
                <a:fillRect l="0" t="0" r="0" b="0"/>
              </a:stretch>
            </a:blipFill>
          </p:spPr>
        </p:sp>
      </p:grpSp>
      <p:grpSp>
        <p:nvGrpSpPr>
          <p:cNvPr name="Group 5" id="5"/>
          <p:cNvGrpSpPr/>
          <p:nvPr/>
        </p:nvGrpSpPr>
        <p:grpSpPr>
          <a:xfrm rot="0">
            <a:off x="13236334" y="0"/>
            <a:ext cx="5227701" cy="4517612"/>
            <a:chOff x="0" y="0"/>
            <a:chExt cx="6970268" cy="6023483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6970268" cy="6023483"/>
            </a:xfrm>
            <a:custGeom>
              <a:avLst/>
              <a:gdLst/>
              <a:ahLst/>
              <a:cxnLst/>
              <a:rect r="r" b="b" t="t" l="l"/>
              <a:pathLst>
                <a:path h="6023483" w="6970268">
                  <a:moveTo>
                    <a:pt x="0" y="0"/>
                  </a:moveTo>
                  <a:lnTo>
                    <a:pt x="6970268" y="0"/>
                  </a:lnTo>
                  <a:lnTo>
                    <a:pt x="6970268" y="6023483"/>
                  </a:lnTo>
                  <a:lnTo>
                    <a:pt x="0" y="602348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2" r="0" b="-52"/>
              </a:stretch>
            </a:blipFill>
          </p:spPr>
        </p:sp>
      </p:grpSp>
      <p:grpSp>
        <p:nvGrpSpPr>
          <p:cNvPr name="Group 7" id="7"/>
          <p:cNvGrpSpPr/>
          <p:nvPr/>
        </p:nvGrpSpPr>
        <p:grpSpPr>
          <a:xfrm rot="0">
            <a:off x="-176066" y="7052411"/>
            <a:ext cx="4008787" cy="3464243"/>
            <a:chOff x="0" y="0"/>
            <a:chExt cx="5345049" cy="4618991"/>
          </a:xfrm>
        </p:grpSpPr>
        <p:sp>
          <p:nvSpPr>
            <p:cNvPr name="Freeform 8" id="8"/>
            <p:cNvSpPr/>
            <p:nvPr/>
          </p:nvSpPr>
          <p:spPr>
            <a:xfrm flipH="true" flipV="true" rot="0">
              <a:off x="0" y="0"/>
              <a:ext cx="5345049" cy="4618990"/>
            </a:xfrm>
            <a:custGeom>
              <a:avLst/>
              <a:gdLst/>
              <a:ahLst/>
              <a:cxnLst/>
              <a:rect r="r" b="b" t="t" l="l"/>
              <a:pathLst>
                <a:path h="4618990" w="5345049">
                  <a:moveTo>
                    <a:pt x="5345049" y="4618990"/>
                  </a:moveTo>
                  <a:lnTo>
                    <a:pt x="0" y="4618990"/>
                  </a:lnTo>
                  <a:lnTo>
                    <a:pt x="0" y="0"/>
                  </a:lnTo>
                  <a:lnTo>
                    <a:pt x="5345049" y="0"/>
                  </a:lnTo>
                  <a:lnTo>
                    <a:pt x="5345049" y="4618990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2" r="0" b="-52"/>
              </a:stretch>
            </a:blipFill>
          </p:spPr>
        </p:sp>
      </p:grpSp>
      <p:sp>
        <p:nvSpPr>
          <p:cNvPr name="Freeform 9" id="9"/>
          <p:cNvSpPr/>
          <p:nvPr/>
        </p:nvSpPr>
        <p:spPr>
          <a:xfrm flipH="true" flipV="true" rot="0">
            <a:off x="14535190" y="7778549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5448219" y="5016902"/>
                </a:moveTo>
                <a:lnTo>
                  <a:pt x="0" y="5016902"/>
                </a:lnTo>
                <a:lnTo>
                  <a:pt x="0" y="0"/>
                </a:lnTo>
                <a:lnTo>
                  <a:pt x="5448219" y="0"/>
                </a:lnTo>
                <a:lnTo>
                  <a:pt x="5448219" y="5016902"/>
                </a:lnTo>
                <a:close/>
              </a:path>
            </a:pathLst>
          </a:custGeom>
          <a:blipFill>
            <a:blip r:embed="rId2">
              <a:alphaModFix amt="19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grpSp>
        <p:nvGrpSpPr>
          <p:cNvPr name="Group 10" id="10"/>
          <p:cNvGrpSpPr/>
          <p:nvPr/>
        </p:nvGrpSpPr>
        <p:grpSpPr>
          <a:xfrm rot="0">
            <a:off x="185327" y="173069"/>
            <a:ext cx="17920906" cy="9976104"/>
            <a:chOff x="0" y="0"/>
            <a:chExt cx="23894541" cy="13301472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23894542" cy="13301472"/>
            </a:xfrm>
            <a:custGeom>
              <a:avLst/>
              <a:gdLst/>
              <a:ahLst/>
              <a:cxnLst/>
              <a:rect r="r" b="b" t="t" l="l"/>
              <a:pathLst>
                <a:path h="13301472" w="23894542">
                  <a:moveTo>
                    <a:pt x="0" y="0"/>
                  </a:moveTo>
                  <a:lnTo>
                    <a:pt x="23894542" y="0"/>
                  </a:lnTo>
                  <a:lnTo>
                    <a:pt x="23894542" y="13301472"/>
                  </a:lnTo>
                  <a:lnTo>
                    <a:pt x="0" y="1330147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0" t="-9879" r="0" b="-9879"/>
              </a:stretch>
            </a:blipFill>
          </p:spPr>
        </p:sp>
      </p:grpSp>
      <p:sp>
        <p:nvSpPr>
          <p:cNvPr name="Freeform 12" id="12"/>
          <p:cNvSpPr/>
          <p:nvPr/>
        </p:nvSpPr>
        <p:spPr>
          <a:xfrm flipH="false" flipV="false" rot="0">
            <a:off x="0" y="-144661"/>
            <a:ext cx="18288000" cy="1929259"/>
          </a:xfrm>
          <a:custGeom>
            <a:avLst/>
            <a:gdLst/>
            <a:ahLst/>
            <a:cxnLst/>
            <a:rect r="r" b="b" t="t" l="l"/>
            <a:pathLst>
              <a:path h="1929259" w="18288000">
                <a:moveTo>
                  <a:pt x="0" y="0"/>
                </a:moveTo>
                <a:lnTo>
                  <a:pt x="18288000" y="0"/>
                </a:lnTo>
                <a:lnTo>
                  <a:pt x="18288000" y="1929259"/>
                </a:lnTo>
                <a:lnTo>
                  <a:pt x="0" y="1929259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-111" r="0" b="-111"/>
            </a:stretch>
          </a:blipFill>
        </p:spPr>
      </p:sp>
      <p:sp>
        <p:nvSpPr>
          <p:cNvPr name="TextBox 13" id="13"/>
          <p:cNvSpPr txBox="true"/>
          <p:nvPr/>
        </p:nvSpPr>
        <p:spPr>
          <a:xfrm rot="0">
            <a:off x="511198" y="1820656"/>
            <a:ext cx="8222178" cy="77267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719"/>
              </a:lnSpc>
            </a:pPr>
            <a:r>
              <a:rPr lang="en-US" sz="4800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{HYMN9_KN_V7}</a:t>
            </a: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</p:txBody>
      </p:sp>
      <p:sp>
        <p:nvSpPr>
          <p:cNvPr name="TextBox 14" id="14"/>
          <p:cNvSpPr txBox="true"/>
          <p:nvPr/>
        </p:nvSpPr>
        <p:spPr>
          <a:xfrm rot="0">
            <a:off x="9471746" y="1820656"/>
            <a:ext cx="8222178" cy="77267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719"/>
              </a:lnSpc>
            </a:pPr>
            <a:r>
              <a:rPr lang="en-US" sz="4800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{HYMN9_EN_V7}</a:t>
            </a: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</p:txBody>
      </p:sp>
      <p:sp>
        <p:nvSpPr>
          <p:cNvPr name="TextBox 15" id="15"/>
          <p:cNvSpPr txBox="true"/>
          <p:nvPr/>
        </p:nvSpPr>
        <p:spPr>
          <a:xfrm rot="0">
            <a:off x="1211202" y="137356"/>
            <a:ext cx="15865597" cy="79385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98"/>
              </a:lnSpc>
            </a:pPr>
            <a:r>
              <a:rPr lang="en-US" sz="3999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{HYMN9_DES}</a:t>
            </a:r>
          </a:p>
        </p:txBody>
      </p:sp>
    </p:spTree>
  </p:cSld>
  <p:clrMapOvr>
    <a:masterClrMapping/>
  </p:clrMapOvr>
</p:sld>
</file>

<file path=ppt/slides/slide1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798976" y="-1112126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0" y="0"/>
                </a:moveTo>
                <a:lnTo>
                  <a:pt x="5448219" y="0"/>
                </a:lnTo>
                <a:lnTo>
                  <a:pt x="5448219" y="5016902"/>
                </a:lnTo>
                <a:lnTo>
                  <a:pt x="0" y="501690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48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-176066" y="-3525521"/>
            <a:ext cx="18640140" cy="18640140"/>
            <a:chOff x="0" y="0"/>
            <a:chExt cx="24853520" cy="2485352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853519" cy="24853519"/>
            </a:xfrm>
            <a:custGeom>
              <a:avLst/>
              <a:gdLst/>
              <a:ahLst/>
              <a:cxnLst/>
              <a:rect r="r" b="b" t="t" l="l"/>
              <a:pathLst>
                <a:path h="24853519" w="24853519">
                  <a:moveTo>
                    <a:pt x="0" y="0"/>
                  </a:moveTo>
                  <a:lnTo>
                    <a:pt x="24853519" y="0"/>
                  </a:lnTo>
                  <a:lnTo>
                    <a:pt x="24853519" y="24853519"/>
                  </a:lnTo>
                  <a:lnTo>
                    <a:pt x="0" y="2485351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alphaModFix amt="68000"/>
              </a:blip>
              <a:stretch>
                <a:fillRect l="0" t="0" r="0" b="0"/>
              </a:stretch>
            </a:blipFill>
          </p:spPr>
        </p:sp>
      </p:grpSp>
      <p:grpSp>
        <p:nvGrpSpPr>
          <p:cNvPr name="Group 5" id="5"/>
          <p:cNvGrpSpPr/>
          <p:nvPr/>
        </p:nvGrpSpPr>
        <p:grpSpPr>
          <a:xfrm rot="0">
            <a:off x="13236334" y="0"/>
            <a:ext cx="5227701" cy="4517612"/>
            <a:chOff x="0" y="0"/>
            <a:chExt cx="6970268" cy="6023483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6970268" cy="6023483"/>
            </a:xfrm>
            <a:custGeom>
              <a:avLst/>
              <a:gdLst/>
              <a:ahLst/>
              <a:cxnLst/>
              <a:rect r="r" b="b" t="t" l="l"/>
              <a:pathLst>
                <a:path h="6023483" w="6970268">
                  <a:moveTo>
                    <a:pt x="0" y="0"/>
                  </a:moveTo>
                  <a:lnTo>
                    <a:pt x="6970268" y="0"/>
                  </a:lnTo>
                  <a:lnTo>
                    <a:pt x="6970268" y="6023483"/>
                  </a:lnTo>
                  <a:lnTo>
                    <a:pt x="0" y="602348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2" r="0" b="-52"/>
              </a:stretch>
            </a:blipFill>
          </p:spPr>
        </p:sp>
      </p:grpSp>
      <p:grpSp>
        <p:nvGrpSpPr>
          <p:cNvPr name="Group 7" id="7"/>
          <p:cNvGrpSpPr/>
          <p:nvPr/>
        </p:nvGrpSpPr>
        <p:grpSpPr>
          <a:xfrm rot="0">
            <a:off x="-176066" y="7052411"/>
            <a:ext cx="4008787" cy="3464243"/>
            <a:chOff x="0" y="0"/>
            <a:chExt cx="5345049" cy="4618991"/>
          </a:xfrm>
        </p:grpSpPr>
        <p:sp>
          <p:nvSpPr>
            <p:cNvPr name="Freeform 8" id="8"/>
            <p:cNvSpPr/>
            <p:nvPr/>
          </p:nvSpPr>
          <p:spPr>
            <a:xfrm flipH="true" flipV="true" rot="0">
              <a:off x="0" y="0"/>
              <a:ext cx="5345049" cy="4618990"/>
            </a:xfrm>
            <a:custGeom>
              <a:avLst/>
              <a:gdLst/>
              <a:ahLst/>
              <a:cxnLst/>
              <a:rect r="r" b="b" t="t" l="l"/>
              <a:pathLst>
                <a:path h="4618990" w="5345049">
                  <a:moveTo>
                    <a:pt x="5345049" y="4618990"/>
                  </a:moveTo>
                  <a:lnTo>
                    <a:pt x="0" y="4618990"/>
                  </a:lnTo>
                  <a:lnTo>
                    <a:pt x="0" y="0"/>
                  </a:lnTo>
                  <a:lnTo>
                    <a:pt x="5345049" y="0"/>
                  </a:lnTo>
                  <a:lnTo>
                    <a:pt x="5345049" y="4618990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2" r="0" b="-52"/>
              </a:stretch>
            </a:blipFill>
          </p:spPr>
        </p:sp>
      </p:grpSp>
      <p:sp>
        <p:nvSpPr>
          <p:cNvPr name="Freeform 9" id="9"/>
          <p:cNvSpPr/>
          <p:nvPr/>
        </p:nvSpPr>
        <p:spPr>
          <a:xfrm flipH="true" flipV="true" rot="0">
            <a:off x="14535190" y="7778549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5448219" y="5016902"/>
                </a:moveTo>
                <a:lnTo>
                  <a:pt x="0" y="5016902"/>
                </a:lnTo>
                <a:lnTo>
                  <a:pt x="0" y="0"/>
                </a:lnTo>
                <a:lnTo>
                  <a:pt x="5448219" y="0"/>
                </a:lnTo>
                <a:lnTo>
                  <a:pt x="5448219" y="5016902"/>
                </a:lnTo>
                <a:close/>
              </a:path>
            </a:pathLst>
          </a:custGeom>
          <a:blipFill>
            <a:blip r:embed="rId2">
              <a:alphaModFix amt="19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grpSp>
        <p:nvGrpSpPr>
          <p:cNvPr name="Group 10" id="10"/>
          <p:cNvGrpSpPr/>
          <p:nvPr/>
        </p:nvGrpSpPr>
        <p:grpSpPr>
          <a:xfrm rot="0">
            <a:off x="185327" y="173069"/>
            <a:ext cx="17920906" cy="9976104"/>
            <a:chOff x="0" y="0"/>
            <a:chExt cx="23894541" cy="13301472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23894542" cy="13301472"/>
            </a:xfrm>
            <a:custGeom>
              <a:avLst/>
              <a:gdLst/>
              <a:ahLst/>
              <a:cxnLst/>
              <a:rect r="r" b="b" t="t" l="l"/>
              <a:pathLst>
                <a:path h="13301472" w="23894542">
                  <a:moveTo>
                    <a:pt x="0" y="0"/>
                  </a:moveTo>
                  <a:lnTo>
                    <a:pt x="23894542" y="0"/>
                  </a:lnTo>
                  <a:lnTo>
                    <a:pt x="23894542" y="13301472"/>
                  </a:lnTo>
                  <a:lnTo>
                    <a:pt x="0" y="1330147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0" t="-9879" r="0" b="-9879"/>
              </a:stretch>
            </a:blipFill>
          </p:spPr>
        </p:sp>
      </p:grpSp>
      <p:sp>
        <p:nvSpPr>
          <p:cNvPr name="Freeform 12" id="12"/>
          <p:cNvSpPr/>
          <p:nvPr/>
        </p:nvSpPr>
        <p:spPr>
          <a:xfrm flipH="false" flipV="false" rot="0">
            <a:off x="0" y="-144661"/>
            <a:ext cx="18288000" cy="1929259"/>
          </a:xfrm>
          <a:custGeom>
            <a:avLst/>
            <a:gdLst/>
            <a:ahLst/>
            <a:cxnLst/>
            <a:rect r="r" b="b" t="t" l="l"/>
            <a:pathLst>
              <a:path h="1929259" w="18288000">
                <a:moveTo>
                  <a:pt x="0" y="0"/>
                </a:moveTo>
                <a:lnTo>
                  <a:pt x="18288000" y="0"/>
                </a:lnTo>
                <a:lnTo>
                  <a:pt x="18288000" y="1929259"/>
                </a:lnTo>
                <a:lnTo>
                  <a:pt x="0" y="1929259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-111" r="0" b="-111"/>
            </a:stretch>
          </a:blipFill>
        </p:spPr>
      </p:sp>
      <p:sp>
        <p:nvSpPr>
          <p:cNvPr name="TextBox 13" id="13"/>
          <p:cNvSpPr txBox="true"/>
          <p:nvPr/>
        </p:nvSpPr>
        <p:spPr>
          <a:xfrm rot="0">
            <a:off x="511198" y="1820656"/>
            <a:ext cx="8222178" cy="77267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719"/>
              </a:lnSpc>
            </a:pPr>
            <a:r>
              <a:rPr lang="en-US" sz="4800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{HYMN9_KN_V8}</a:t>
            </a: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</p:txBody>
      </p:sp>
      <p:sp>
        <p:nvSpPr>
          <p:cNvPr name="TextBox 14" id="14"/>
          <p:cNvSpPr txBox="true"/>
          <p:nvPr/>
        </p:nvSpPr>
        <p:spPr>
          <a:xfrm rot="0">
            <a:off x="9471746" y="1820656"/>
            <a:ext cx="8222178" cy="77267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719"/>
              </a:lnSpc>
            </a:pPr>
            <a:r>
              <a:rPr lang="en-US" sz="4800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{HYMN9_EN_V8}</a:t>
            </a: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</p:txBody>
      </p:sp>
      <p:sp>
        <p:nvSpPr>
          <p:cNvPr name="TextBox 15" id="15"/>
          <p:cNvSpPr txBox="true"/>
          <p:nvPr/>
        </p:nvSpPr>
        <p:spPr>
          <a:xfrm rot="0">
            <a:off x="1211202" y="137356"/>
            <a:ext cx="15865597" cy="79385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98"/>
              </a:lnSpc>
            </a:pPr>
            <a:r>
              <a:rPr lang="en-US" sz="3999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{HYMN9_DES}</a:t>
            </a:r>
          </a:p>
        </p:txBody>
      </p:sp>
    </p:spTree>
  </p:cSld>
  <p:clrMapOvr>
    <a:masterClrMapping/>
  </p:clrMapOvr>
</p:sld>
</file>

<file path=ppt/slides/slide1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798976" y="-1112126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0" y="0"/>
                </a:moveTo>
                <a:lnTo>
                  <a:pt x="5448219" y="0"/>
                </a:lnTo>
                <a:lnTo>
                  <a:pt x="5448219" y="5016902"/>
                </a:lnTo>
                <a:lnTo>
                  <a:pt x="0" y="501690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48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-176066" y="-3525521"/>
            <a:ext cx="18640140" cy="18640140"/>
            <a:chOff x="0" y="0"/>
            <a:chExt cx="24853520" cy="2485352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853519" cy="24853519"/>
            </a:xfrm>
            <a:custGeom>
              <a:avLst/>
              <a:gdLst/>
              <a:ahLst/>
              <a:cxnLst/>
              <a:rect r="r" b="b" t="t" l="l"/>
              <a:pathLst>
                <a:path h="24853519" w="24853519">
                  <a:moveTo>
                    <a:pt x="0" y="0"/>
                  </a:moveTo>
                  <a:lnTo>
                    <a:pt x="24853519" y="0"/>
                  </a:lnTo>
                  <a:lnTo>
                    <a:pt x="24853519" y="24853519"/>
                  </a:lnTo>
                  <a:lnTo>
                    <a:pt x="0" y="2485351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alphaModFix amt="68000"/>
              </a:blip>
              <a:stretch>
                <a:fillRect l="0" t="0" r="0" b="0"/>
              </a:stretch>
            </a:blipFill>
          </p:spPr>
        </p:sp>
      </p:grpSp>
      <p:grpSp>
        <p:nvGrpSpPr>
          <p:cNvPr name="Group 5" id="5"/>
          <p:cNvGrpSpPr/>
          <p:nvPr/>
        </p:nvGrpSpPr>
        <p:grpSpPr>
          <a:xfrm rot="0">
            <a:off x="13236334" y="0"/>
            <a:ext cx="5227701" cy="4517612"/>
            <a:chOff x="0" y="0"/>
            <a:chExt cx="6970268" cy="6023483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6970268" cy="6023483"/>
            </a:xfrm>
            <a:custGeom>
              <a:avLst/>
              <a:gdLst/>
              <a:ahLst/>
              <a:cxnLst/>
              <a:rect r="r" b="b" t="t" l="l"/>
              <a:pathLst>
                <a:path h="6023483" w="6970268">
                  <a:moveTo>
                    <a:pt x="0" y="0"/>
                  </a:moveTo>
                  <a:lnTo>
                    <a:pt x="6970268" y="0"/>
                  </a:lnTo>
                  <a:lnTo>
                    <a:pt x="6970268" y="6023483"/>
                  </a:lnTo>
                  <a:lnTo>
                    <a:pt x="0" y="602348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2" r="0" b="-52"/>
              </a:stretch>
            </a:blipFill>
          </p:spPr>
        </p:sp>
      </p:grpSp>
      <p:grpSp>
        <p:nvGrpSpPr>
          <p:cNvPr name="Group 7" id="7"/>
          <p:cNvGrpSpPr/>
          <p:nvPr/>
        </p:nvGrpSpPr>
        <p:grpSpPr>
          <a:xfrm rot="0">
            <a:off x="-176066" y="5999066"/>
            <a:ext cx="5227701" cy="4517612"/>
            <a:chOff x="0" y="0"/>
            <a:chExt cx="6970268" cy="6023483"/>
          </a:xfrm>
        </p:grpSpPr>
        <p:sp>
          <p:nvSpPr>
            <p:cNvPr name="Freeform 8" id="8"/>
            <p:cNvSpPr/>
            <p:nvPr/>
          </p:nvSpPr>
          <p:spPr>
            <a:xfrm flipH="true" flipV="true" rot="0">
              <a:off x="0" y="0"/>
              <a:ext cx="6970268" cy="6023483"/>
            </a:xfrm>
            <a:custGeom>
              <a:avLst/>
              <a:gdLst/>
              <a:ahLst/>
              <a:cxnLst/>
              <a:rect r="r" b="b" t="t" l="l"/>
              <a:pathLst>
                <a:path h="6023483" w="6970268">
                  <a:moveTo>
                    <a:pt x="6970268" y="6023483"/>
                  </a:moveTo>
                  <a:lnTo>
                    <a:pt x="0" y="6023483"/>
                  </a:lnTo>
                  <a:lnTo>
                    <a:pt x="0" y="0"/>
                  </a:lnTo>
                  <a:lnTo>
                    <a:pt x="6970268" y="0"/>
                  </a:lnTo>
                  <a:lnTo>
                    <a:pt x="6970268" y="6023483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2" r="0" b="-52"/>
              </a:stretch>
            </a:blipFill>
          </p:spPr>
        </p:sp>
      </p:grpSp>
      <p:sp>
        <p:nvSpPr>
          <p:cNvPr name="Freeform 9" id="9"/>
          <p:cNvSpPr/>
          <p:nvPr/>
        </p:nvSpPr>
        <p:spPr>
          <a:xfrm flipH="true" flipV="true" rot="0">
            <a:off x="14535190" y="7778549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5448219" y="5016902"/>
                </a:moveTo>
                <a:lnTo>
                  <a:pt x="0" y="5016902"/>
                </a:lnTo>
                <a:lnTo>
                  <a:pt x="0" y="0"/>
                </a:lnTo>
                <a:lnTo>
                  <a:pt x="5448219" y="0"/>
                </a:lnTo>
                <a:lnTo>
                  <a:pt x="5448219" y="5016902"/>
                </a:lnTo>
                <a:close/>
              </a:path>
            </a:pathLst>
          </a:custGeom>
          <a:blipFill>
            <a:blip r:embed="rId2">
              <a:alphaModFix amt="19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sp>
        <p:nvSpPr>
          <p:cNvPr name="TextBox 10" id="10"/>
          <p:cNvSpPr txBox="true"/>
          <p:nvPr/>
        </p:nvSpPr>
        <p:spPr>
          <a:xfrm rot="0">
            <a:off x="1600200" y="3593115"/>
            <a:ext cx="15429489" cy="182460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4930"/>
              </a:lnSpc>
            </a:pPr>
            <a:r>
              <a:rPr lang="en-US" sz="10665" b="true">
                <a:solidFill>
                  <a:srgbClr val="000000"/>
                </a:solidFill>
                <a:latin typeface="Aptos Bold"/>
                <a:ea typeface="Aptos Bold"/>
                <a:cs typeface="Aptos Bold"/>
                <a:sym typeface="Aptos Bold"/>
              </a:rPr>
              <a:t>{HYMN10_DES}</a:t>
            </a:r>
          </a:p>
        </p:txBody>
      </p:sp>
    </p:spTree>
  </p:cSld>
  <p:clrMapOvr>
    <a:masterClrMapping/>
  </p:clrMapOvr>
</p:sld>
</file>

<file path=ppt/slides/slide11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798976" y="-1112126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0" y="0"/>
                </a:moveTo>
                <a:lnTo>
                  <a:pt x="5448219" y="0"/>
                </a:lnTo>
                <a:lnTo>
                  <a:pt x="5448219" y="5016902"/>
                </a:lnTo>
                <a:lnTo>
                  <a:pt x="0" y="501690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48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-176066" y="-3525521"/>
            <a:ext cx="18640140" cy="18640140"/>
            <a:chOff x="0" y="0"/>
            <a:chExt cx="24853520" cy="2485352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853519" cy="24853519"/>
            </a:xfrm>
            <a:custGeom>
              <a:avLst/>
              <a:gdLst/>
              <a:ahLst/>
              <a:cxnLst/>
              <a:rect r="r" b="b" t="t" l="l"/>
              <a:pathLst>
                <a:path h="24853519" w="24853519">
                  <a:moveTo>
                    <a:pt x="0" y="0"/>
                  </a:moveTo>
                  <a:lnTo>
                    <a:pt x="24853519" y="0"/>
                  </a:lnTo>
                  <a:lnTo>
                    <a:pt x="24853519" y="24853519"/>
                  </a:lnTo>
                  <a:lnTo>
                    <a:pt x="0" y="2485351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alphaModFix amt="68000"/>
              </a:blip>
              <a:stretch>
                <a:fillRect l="0" t="0" r="0" b="0"/>
              </a:stretch>
            </a:blipFill>
          </p:spPr>
        </p:sp>
      </p:grpSp>
      <p:grpSp>
        <p:nvGrpSpPr>
          <p:cNvPr name="Group 5" id="5"/>
          <p:cNvGrpSpPr/>
          <p:nvPr/>
        </p:nvGrpSpPr>
        <p:grpSpPr>
          <a:xfrm rot="0">
            <a:off x="13236334" y="0"/>
            <a:ext cx="5227701" cy="4517612"/>
            <a:chOff x="0" y="0"/>
            <a:chExt cx="6970268" cy="6023483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6970268" cy="6023483"/>
            </a:xfrm>
            <a:custGeom>
              <a:avLst/>
              <a:gdLst/>
              <a:ahLst/>
              <a:cxnLst/>
              <a:rect r="r" b="b" t="t" l="l"/>
              <a:pathLst>
                <a:path h="6023483" w="6970268">
                  <a:moveTo>
                    <a:pt x="0" y="0"/>
                  </a:moveTo>
                  <a:lnTo>
                    <a:pt x="6970268" y="0"/>
                  </a:lnTo>
                  <a:lnTo>
                    <a:pt x="6970268" y="6023483"/>
                  </a:lnTo>
                  <a:lnTo>
                    <a:pt x="0" y="602348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2" r="0" b="-52"/>
              </a:stretch>
            </a:blipFill>
          </p:spPr>
        </p:sp>
      </p:grpSp>
      <p:grpSp>
        <p:nvGrpSpPr>
          <p:cNvPr name="Group 7" id="7"/>
          <p:cNvGrpSpPr/>
          <p:nvPr/>
        </p:nvGrpSpPr>
        <p:grpSpPr>
          <a:xfrm rot="0">
            <a:off x="-176066" y="7052411"/>
            <a:ext cx="4008787" cy="3464243"/>
            <a:chOff x="0" y="0"/>
            <a:chExt cx="5345049" cy="4618991"/>
          </a:xfrm>
        </p:grpSpPr>
        <p:sp>
          <p:nvSpPr>
            <p:cNvPr name="Freeform 8" id="8"/>
            <p:cNvSpPr/>
            <p:nvPr/>
          </p:nvSpPr>
          <p:spPr>
            <a:xfrm flipH="true" flipV="true" rot="0">
              <a:off x="0" y="0"/>
              <a:ext cx="5345049" cy="4618990"/>
            </a:xfrm>
            <a:custGeom>
              <a:avLst/>
              <a:gdLst/>
              <a:ahLst/>
              <a:cxnLst/>
              <a:rect r="r" b="b" t="t" l="l"/>
              <a:pathLst>
                <a:path h="4618990" w="5345049">
                  <a:moveTo>
                    <a:pt x="5345049" y="4618990"/>
                  </a:moveTo>
                  <a:lnTo>
                    <a:pt x="0" y="4618990"/>
                  </a:lnTo>
                  <a:lnTo>
                    <a:pt x="0" y="0"/>
                  </a:lnTo>
                  <a:lnTo>
                    <a:pt x="5345049" y="0"/>
                  </a:lnTo>
                  <a:lnTo>
                    <a:pt x="5345049" y="4618990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2" r="0" b="-52"/>
              </a:stretch>
            </a:blipFill>
          </p:spPr>
        </p:sp>
      </p:grpSp>
      <p:sp>
        <p:nvSpPr>
          <p:cNvPr name="Freeform 9" id="9"/>
          <p:cNvSpPr/>
          <p:nvPr/>
        </p:nvSpPr>
        <p:spPr>
          <a:xfrm flipH="true" flipV="true" rot="0">
            <a:off x="14535190" y="7778549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5448219" y="5016902"/>
                </a:moveTo>
                <a:lnTo>
                  <a:pt x="0" y="5016902"/>
                </a:lnTo>
                <a:lnTo>
                  <a:pt x="0" y="0"/>
                </a:lnTo>
                <a:lnTo>
                  <a:pt x="5448219" y="0"/>
                </a:lnTo>
                <a:lnTo>
                  <a:pt x="5448219" y="5016902"/>
                </a:lnTo>
                <a:close/>
              </a:path>
            </a:pathLst>
          </a:custGeom>
          <a:blipFill>
            <a:blip r:embed="rId2">
              <a:alphaModFix amt="19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grpSp>
        <p:nvGrpSpPr>
          <p:cNvPr name="Group 10" id="10"/>
          <p:cNvGrpSpPr/>
          <p:nvPr/>
        </p:nvGrpSpPr>
        <p:grpSpPr>
          <a:xfrm rot="0">
            <a:off x="185327" y="173069"/>
            <a:ext cx="17920906" cy="9976104"/>
            <a:chOff x="0" y="0"/>
            <a:chExt cx="23894541" cy="13301472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23894542" cy="13301472"/>
            </a:xfrm>
            <a:custGeom>
              <a:avLst/>
              <a:gdLst/>
              <a:ahLst/>
              <a:cxnLst/>
              <a:rect r="r" b="b" t="t" l="l"/>
              <a:pathLst>
                <a:path h="13301472" w="23894542">
                  <a:moveTo>
                    <a:pt x="0" y="0"/>
                  </a:moveTo>
                  <a:lnTo>
                    <a:pt x="23894542" y="0"/>
                  </a:lnTo>
                  <a:lnTo>
                    <a:pt x="23894542" y="13301472"/>
                  </a:lnTo>
                  <a:lnTo>
                    <a:pt x="0" y="1330147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0" t="-9879" r="0" b="-9879"/>
              </a:stretch>
            </a:blipFill>
          </p:spPr>
        </p:sp>
      </p:grpSp>
      <p:sp>
        <p:nvSpPr>
          <p:cNvPr name="Freeform 12" id="12"/>
          <p:cNvSpPr/>
          <p:nvPr/>
        </p:nvSpPr>
        <p:spPr>
          <a:xfrm flipH="false" flipV="false" rot="0">
            <a:off x="0" y="-144661"/>
            <a:ext cx="18288000" cy="1929259"/>
          </a:xfrm>
          <a:custGeom>
            <a:avLst/>
            <a:gdLst/>
            <a:ahLst/>
            <a:cxnLst/>
            <a:rect r="r" b="b" t="t" l="l"/>
            <a:pathLst>
              <a:path h="1929259" w="18288000">
                <a:moveTo>
                  <a:pt x="0" y="0"/>
                </a:moveTo>
                <a:lnTo>
                  <a:pt x="18288000" y="0"/>
                </a:lnTo>
                <a:lnTo>
                  <a:pt x="18288000" y="1929259"/>
                </a:lnTo>
                <a:lnTo>
                  <a:pt x="0" y="1929259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-111" r="0" b="-111"/>
            </a:stretch>
          </a:blipFill>
        </p:spPr>
      </p:sp>
      <p:sp>
        <p:nvSpPr>
          <p:cNvPr name="TextBox 13" id="13"/>
          <p:cNvSpPr txBox="true"/>
          <p:nvPr/>
        </p:nvSpPr>
        <p:spPr>
          <a:xfrm rot="0">
            <a:off x="1211202" y="137356"/>
            <a:ext cx="15865597" cy="79385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98"/>
              </a:lnSpc>
            </a:pPr>
            <a:r>
              <a:rPr lang="en-US" sz="3999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{HYMN10_DES}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511198" y="1820656"/>
            <a:ext cx="8222178" cy="77267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719"/>
              </a:lnSpc>
            </a:pPr>
            <a:r>
              <a:rPr lang="en-US" sz="4800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{HYMN10_KN_V1}</a:t>
            </a: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</p:txBody>
      </p:sp>
      <p:sp>
        <p:nvSpPr>
          <p:cNvPr name="TextBox 15" id="15"/>
          <p:cNvSpPr txBox="true"/>
          <p:nvPr/>
        </p:nvSpPr>
        <p:spPr>
          <a:xfrm rot="0">
            <a:off x="9471746" y="1820656"/>
            <a:ext cx="8222178" cy="77267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719"/>
              </a:lnSpc>
            </a:pPr>
            <a:r>
              <a:rPr lang="en-US" sz="4800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{HYMN10_EN_V1}</a:t>
            </a: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</p:txBody>
      </p:sp>
    </p:spTree>
  </p:cSld>
  <p:clrMapOvr>
    <a:masterClrMapping/>
  </p:clrMapOvr>
</p:sld>
</file>

<file path=ppt/slides/slide11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798976" y="-1112126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0" y="0"/>
                </a:moveTo>
                <a:lnTo>
                  <a:pt x="5448219" y="0"/>
                </a:lnTo>
                <a:lnTo>
                  <a:pt x="5448219" y="5016902"/>
                </a:lnTo>
                <a:lnTo>
                  <a:pt x="0" y="501690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48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-176066" y="-3525521"/>
            <a:ext cx="18640140" cy="18640140"/>
            <a:chOff x="0" y="0"/>
            <a:chExt cx="24853520" cy="2485352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853519" cy="24853519"/>
            </a:xfrm>
            <a:custGeom>
              <a:avLst/>
              <a:gdLst/>
              <a:ahLst/>
              <a:cxnLst/>
              <a:rect r="r" b="b" t="t" l="l"/>
              <a:pathLst>
                <a:path h="24853519" w="24853519">
                  <a:moveTo>
                    <a:pt x="0" y="0"/>
                  </a:moveTo>
                  <a:lnTo>
                    <a:pt x="24853519" y="0"/>
                  </a:lnTo>
                  <a:lnTo>
                    <a:pt x="24853519" y="24853519"/>
                  </a:lnTo>
                  <a:lnTo>
                    <a:pt x="0" y="2485351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alphaModFix amt="68000"/>
              </a:blip>
              <a:stretch>
                <a:fillRect l="0" t="0" r="0" b="0"/>
              </a:stretch>
            </a:blipFill>
          </p:spPr>
        </p:sp>
      </p:grpSp>
      <p:grpSp>
        <p:nvGrpSpPr>
          <p:cNvPr name="Group 5" id="5"/>
          <p:cNvGrpSpPr/>
          <p:nvPr/>
        </p:nvGrpSpPr>
        <p:grpSpPr>
          <a:xfrm rot="0">
            <a:off x="13236334" y="0"/>
            <a:ext cx="5227701" cy="4517612"/>
            <a:chOff x="0" y="0"/>
            <a:chExt cx="6970268" cy="6023483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6970268" cy="6023483"/>
            </a:xfrm>
            <a:custGeom>
              <a:avLst/>
              <a:gdLst/>
              <a:ahLst/>
              <a:cxnLst/>
              <a:rect r="r" b="b" t="t" l="l"/>
              <a:pathLst>
                <a:path h="6023483" w="6970268">
                  <a:moveTo>
                    <a:pt x="0" y="0"/>
                  </a:moveTo>
                  <a:lnTo>
                    <a:pt x="6970268" y="0"/>
                  </a:lnTo>
                  <a:lnTo>
                    <a:pt x="6970268" y="6023483"/>
                  </a:lnTo>
                  <a:lnTo>
                    <a:pt x="0" y="602348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2" r="0" b="-52"/>
              </a:stretch>
            </a:blipFill>
          </p:spPr>
        </p:sp>
      </p:grpSp>
      <p:grpSp>
        <p:nvGrpSpPr>
          <p:cNvPr name="Group 7" id="7"/>
          <p:cNvGrpSpPr/>
          <p:nvPr/>
        </p:nvGrpSpPr>
        <p:grpSpPr>
          <a:xfrm rot="0">
            <a:off x="-176066" y="7052411"/>
            <a:ext cx="4008787" cy="3464243"/>
            <a:chOff x="0" y="0"/>
            <a:chExt cx="5345049" cy="4618991"/>
          </a:xfrm>
        </p:grpSpPr>
        <p:sp>
          <p:nvSpPr>
            <p:cNvPr name="Freeform 8" id="8"/>
            <p:cNvSpPr/>
            <p:nvPr/>
          </p:nvSpPr>
          <p:spPr>
            <a:xfrm flipH="true" flipV="true" rot="0">
              <a:off x="0" y="0"/>
              <a:ext cx="5345049" cy="4618990"/>
            </a:xfrm>
            <a:custGeom>
              <a:avLst/>
              <a:gdLst/>
              <a:ahLst/>
              <a:cxnLst/>
              <a:rect r="r" b="b" t="t" l="l"/>
              <a:pathLst>
                <a:path h="4618990" w="5345049">
                  <a:moveTo>
                    <a:pt x="5345049" y="4618990"/>
                  </a:moveTo>
                  <a:lnTo>
                    <a:pt x="0" y="4618990"/>
                  </a:lnTo>
                  <a:lnTo>
                    <a:pt x="0" y="0"/>
                  </a:lnTo>
                  <a:lnTo>
                    <a:pt x="5345049" y="0"/>
                  </a:lnTo>
                  <a:lnTo>
                    <a:pt x="5345049" y="4618990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2" r="0" b="-52"/>
              </a:stretch>
            </a:blipFill>
          </p:spPr>
        </p:sp>
      </p:grpSp>
      <p:sp>
        <p:nvSpPr>
          <p:cNvPr name="Freeform 9" id="9"/>
          <p:cNvSpPr/>
          <p:nvPr/>
        </p:nvSpPr>
        <p:spPr>
          <a:xfrm flipH="true" flipV="true" rot="0">
            <a:off x="14535190" y="7778549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5448219" y="5016902"/>
                </a:moveTo>
                <a:lnTo>
                  <a:pt x="0" y="5016902"/>
                </a:lnTo>
                <a:lnTo>
                  <a:pt x="0" y="0"/>
                </a:lnTo>
                <a:lnTo>
                  <a:pt x="5448219" y="0"/>
                </a:lnTo>
                <a:lnTo>
                  <a:pt x="5448219" y="5016902"/>
                </a:lnTo>
                <a:close/>
              </a:path>
            </a:pathLst>
          </a:custGeom>
          <a:blipFill>
            <a:blip r:embed="rId2">
              <a:alphaModFix amt="19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grpSp>
        <p:nvGrpSpPr>
          <p:cNvPr name="Group 10" id="10"/>
          <p:cNvGrpSpPr/>
          <p:nvPr/>
        </p:nvGrpSpPr>
        <p:grpSpPr>
          <a:xfrm rot="0">
            <a:off x="185327" y="173069"/>
            <a:ext cx="17920906" cy="9976104"/>
            <a:chOff x="0" y="0"/>
            <a:chExt cx="23894541" cy="13301472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23894542" cy="13301472"/>
            </a:xfrm>
            <a:custGeom>
              <a:avLst/>
              <a:gdLst/>
              <a:ahLst/>
              <a:cxnLst/>
              <a:rect r="r" b="b" t="t" l="l"/>
              <a:pathLst>
                <a:path h="13301472" w="23894542">
                  <a:moveTo>
                    <a:pt x="0" y="0"/>
                  </a:moveTo>
                  <a:lnTo>
                    <a:pt x="23894542" y="0"/>
                  </a:lnTo>
                  <a:lnTo>
                    <a:pt x="23894542" y="13301472"/>
                  </a:lnTo>
                  <a:lnTo>
                    <a:pt x="0" y="1330147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0" t="-9879" r="0" b="-9879"/>
              </a:stretch>
            </a:blipFill>
          </p:spPr>
        </p:sp>
      </p:grpSp>
      <p:sp>
        <p:nvSpPr>
          <p:cNvPr name="Freeform 12" id="12"/>
          <p:cNvSpPr/>
          <p:nvPr/>
        </p:nvSpPr>
        <p:spPr>
          <a:xfrm flipH="false" flipV="false" rot="0">
            <a:off x="0" y="-144661"/>
            <a:ext cx="18288000" cy="1929259"/>
          </a:xfrm>
          <a:custGeom>
            <a:avLst/>
            <a:gdLst/>
            <a:ahLst/>
            <a:cxnLst/>
            <a:rect r="r" b="b" t="t" l="l"/>
            <a:pathLst>
              <a:path h="1929259" w="18288000">
                <a:moveTo>
                  <a:pt x="0" y="0"/>
                </a:moveTo>
                <a:lnTo>
                  <a:pt x="18288000" y="0"/>
                </a:lnTo>
                <a:lnTo>
                  <a:pt x="18288000" y="1929259"/>
                </a:lnTo>
                <a:lnTo>
                  <a:pt x="0" y="1929259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-111" r="0" b="-111"/>
            </a:stretch>
          </a:blipFill>
        </p:spPr>
      </p:sp>
      <p:sp>
        <p:nvSpPr>
          <p:cNvPr name="TextBox 13" id="13"/>
          <p:cNvSpPr txBox="true"/>
          <p:nvPr/>
        </p:nvSpPr>
        <p:spPr>
          <a:xfrm rot="0">
            <a:off x="511198" y="1820656"/>
            <a:ext cx="8222178" cy="77267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719"/>
              </a:lnSpc>
            </a:pPr>
            <a:r>
              <a:rPr lang="en-US" sz="4800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{HYMN10_KN_V2}</a:t>
            </a: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</p:txBody>
      </p:sp>
      <p:sp>
        <p:nvSpPr>
          <p:cNvPr name="TextBox 14" id="14"/>
          <p:cNvSpPr txBox="true"/>
          <p:nvPr/>
        </p:nvSpPr>
        <p:spPr>
          <a:xfrm rot="0">
            <a:off x="9471746" y="1820656"/>
            <a:ext cx="8222178" cy="77267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719"/>
              </a:lnSpc>
            </a:pPr>
            <a:r>
              <a:rPr lang="en-US" sz="4800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{HYMN10_EN_V2}</a:t>
            </a: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</p:txBody>
      </p:sp>
      <p:sp>
        <p:nvSpPr>
          <p:cNvPr name="TextBox 15" id="15"/>
          <p:cNvSpPr txBox="true"/>
          <p:nvPr/>
        </p:nvSpPr>
        <p:spPr>
          <a:xfrm rot="0">
            <a:off x="1211202" y="137356"/>
            <a:ext cx="15865597" cy="79385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98"/>
              </a:lnSpc>
            </a:pPr>
            <a:r>
              <a:rPr lang="en-US" sz="3999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{HYMN10_DES}</a:t>
            </a:r>
          </a:p>
        </p:txBody>
      </p:sp>
    </p:spTree>
  </p:cSld>
  <p:clrMapOvr>
    <a:masterClrMapping/>
  </p:clrMapOvr>
</p:sld>
</file>

<file path=ppt/slides/slide11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798976" y="-1112126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0" y="0"/>
                </a:moveTo>
                <a:lnTo>
                  <a:pt x="5448219" y="0"/>
                </a:lnTo>
                <a:lnTo>
                  <a:pt x="5448219" y="5016902"/>
                </a:lnTo>
                <a:lnTo>
                  <a:pt x="0" y="501690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48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-176066" y="-3525521"/>
            <a:ext cx="18640140" cy="18640140"/>
            <a:chOff x="0" y="0"/>
            <a:chExt cx="24853520" cy="2485352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853519" cy="24853519"/>
            </a:xfrm>
            <a:custGeom>
              <a:avLst/>
              <a:gdLst/>
              <a:ahLst/>
              <a:cxnLst/>
              <a:rect r="r" b="b" t="t" l="l"/>
              <a:pathLst>
                <a:path h="24853519" w="24853519">
                  <a:moveTo>
                    <a:pt x="0" y="0"/>
                  </a:moveTo>
                  <a:lnTo>
                    <a:pt x="24853519" y="0"/>
                  </a:lnTo>
                  <a:lnTo>
                    <a:pt x="24853519" y="24853519"/>
                  </a:lnTo>
                  <a:lnTo>
                    <a:pt x="0" y="2485351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alphaModFix amt="68000"/>
              </a:blip>
              <a:stretch>
                <a:fillRect l="0" t="0" r="0" b="0"/>
              </a:stretch>
            </a:blipFill>
          </p:spPr>
        </p:sp>
      </p:grpSp>
      <p:grpSp>
        <p:nvGrpSpPr>
          <p:cNvPr name="Group 5" id="5"/>
          <p:cNvGrpSpPr/>
          <p:nvPr/>
        </p:nvGrpSpPr>
        <p:grpSpPr>
          <a:xfrm rot="0">
            <a:off x="13236334" y="0"/>
            <a:ext cx="5227701" cy="4517612"/>
            <a:chOff x="0" y="0"/>
            <a:chExt cx="6970268" cy="6023483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6970268" cy="6023483"/>
            </a:xfrm>
            <a:custGeom>
              <a:avLst/>
              <a:gdLst/>
              <a:ahLst/>
              <a:cxnLst/>
              <a:rect r="r" b="b" t="t" l="l"/>
              <a:pathLst>
                <a:path h="6023483" w="6970268">
                  <a:moveTo>
                    <a:pt x="0" y="0"/>
                  </a:moveTo>
                  <a:lnTo>
                    <a:pt x="6970268" y="0"/>
                  </a:lnTo>
                  <a:lnTo>
                    <a:pt x="6970268" y="6023483"/>
                  </a:lnTo>
                  <a:lnTo>
                    <a:pt x="0" y="602348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2" r="0" b="-52"/>
              </a:stretch>
            </a:blipFill>
          </p:spPr>
        </p:sp>
      </p:grpSp>
      <p:grpSp>
        <p:nvGrpSpPr>
          <p:cNvPr name="Group 7" id="7"/>
          <p:cNvGrpSpPr/>
          <p:nvPr/>
        </p:nvGrpSpPr>
        <p:grpSpPr>
          <a:xfrm rot="0">
            <a:off x="-176066" y="7052411"/>
            <a:ext cx="4008787" cy="3464243"/>
            <a:chOff x="0" y="0"/>
            <a:chExt cx="5345049" cy="4618991"/>
          </a:xfrm>
        </p:grpSpPr>
        <p:sp>
          <p:nvSpPr>
            <p:cNvPr name="Freeform 8" id="8"/>
            <p:cNvSpPr/>
            <p:nvPr/>
          </p:nvSpPr>
          <p:spPr>
            <a:xfrm flipH="true" flipV="true" rot="0">
              <a:off x="0" y="0"/>
              <a:ext cx="5345049" cy="4618990"/>
            </a:xfrm>
            <a:custGeom>
              <a:avLst/>
              <a:gdLst/>
              <a:ahLst/>
              <a:cxnLst/>
              <a:rect r="r" b="b" t="t" l="l"/>
              <a:pathLst>
                <a:path h="4618990" w="5345049">
                  <a:moveTo>
                    <a:pt x="5345049" y="4618990"/>
                  </a:moveTo>
                  <a:lnTo>
                    <a:pt x="0" y="4618990"/>
                  </a:lnTo>
                  <a:lnTo>
                    <a:pt x="0" y="0"/>
                  </a:lnTo>
                  <a:lnTo>
                    <a:pt x="5345049" y="0"/>
                  </a:lnTo>
                  <a:lnTo>
                    <a:pt x="5345049" y="4618990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2" r="0" b="-52"/>
              </a:stretch>
            </a:blipFill>
          </p:spPr>
        </p:sp>
      </p:grpSp>
      <p:sp>
        <p:nvSpPr>
          <p:cNvPr name="Freeform 9" id="9"/>
          <p:cNvSpPr/>
          <p:nvPr/>
        </p:nvSpPr>
        <p:spPr>
          <a:xfrm flipH="true" flipV="true" rot="0">
            <a:off x="14535190" y="7778549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5448219" y="5016902"/>
                </a:moveTo>
                <a:lnTo>
                  <a:pt x="0" y="5016902"/>
                </a:lnTo>
                <a:lnTo>
                  <a:pt x="0" y="0"/>
                </a:lnTo>
                <a:lnTo>
                  <a:pt x="5448219" y="0"/>
                </a:lnTo>
                <a:lnTo>
                  <a:pt x="5448219" y="5016902"/>
                </a:lnTo>
                <a:close/>
              </a:path>
            </a:pathLst>
          </a:custGeom>
          <a:blipFill>
            <a:blip r:embed="rId2">
              <a:alphaModFix amt="19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grpSp>
        <p:nvGrpSpPr>
          <p:cNvPr name="Group 10" id="10"/>
          <p:cNvGrpSpPr/>
          <p:nvPr/>
        </p:nvGrpSpPr>
        <p:grpSpPr>
          <a:xfrm rot="0">
            <a:off x="185327" y="173069"/>
            <a:ext cx="17920906" cy="9976104"/>
            <a:chOff x="0" y="0"/>
            <a:chExt cx="23894541" cy="13301472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23894542" cy="13301472"/>
            </a:xfrm>
            <a:custGeom>
              <a:avLst/>
              <a:gdLst/>
              <a:ahLst/>
              <a:cxnLst/>
              <a:rect r="r" b="b" t="t" l="l"/>
              <a:pathLst>
                <a:path h="13301472" w="23894542">
                  <a:moveTo>
                    <a:pt x="0" y="0"/>
                  </a:moveTo>
                  <a:lnTo>
                    <a:pt x="23894542" y="0"/>
                  </a:lnTo>
                  <a:lnTo>
                    <a:pt x="23894542" y="13301472"/>
                  </a:lnTo>
                  <a:lnTo>
                    <a:pt x="0" y="1330147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0" t="-9879" r="0" b="-9879"/>
              </a:stretch>
            </a:blipFill>
          </p:spPr>
        </p:sp>
      </p:grpSp>
      <p:sp>
        <p:nvSpPr>
          <p:cNvPr name="Freeform 12" id="12"/>
          <p:cNvSpPr/>
          <p:nvPr/>
        </p:nvSpPr>
        <p:spPr>
          <a:xfrm flipH="false" flipV="false" rot="0">
            <a:off x="0" y="-144661"/>
            <a:ext cx="18288000" cy="1929259"/>
          </a:xfrm>
          <a:custGeom>
            <a:avLst/>
            <a:gdLst/>
            <a:ahLst/>
            <a:cxnLst/>
            <a:rect r="r" b="b" t="t" l="l"/>
            <a:pathLst>
              <a:path h="1929259" w="18288000">
                <a:moveTo>
                  <a:pt x="0" y="0"/>
                </a:moveTo>
                <a:lnTo>
                  <a:pt x="18288000" y="0"/>
                </a:lnTo>
                <a:lnTo>
                  <a:pt x="18288000" y="1929259"/>
                </a:lnTo>
                <a:lnTo>
                  <a:pt x="0" y="1929259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-111" r="0" b="-111"/>
            </a:stretch>
          </a:blipFill>
        </p:spPr>
      </p:sp>
      <p:sp>
        <p:nvSpPr>
          <p:cNvPr name="TextBox 13" id="13"/>
          <p:cNvSpPr txBox="true"/>
          <p:nvPr/>
        </p:nvSpPr>
        <p:spPr>
          <a:xfrm rot="0">
            <a:off x="511198" y="1820656"/>
            <a:ext cx="8222178" cy="77267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719"/>
              </a:lnSpc>
            </a:pPr>
            <a:r>
              <a:rPr lang="en-US" sz="4800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{HYMN10_KN_V3}</a:t>
            </a: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</p:txBody>
      </p:sp>
      <p:sp>
        <p:nvSpPr>
          <p:cNvPr name="TextBox 14" id="14"/>
          <p:cNvSpPr txBox="true"/>
          <p:nvPr/>
        </p:nvSpPr>
        <p:spPr>
          <a:xfrm rot="0">
            <a:off x="9471746" y="1820656"/>
            <a:ext cx="8222178" cy="77267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719"/>
              </a:lnSpc>
            </a:pPr>
            <a:r>
              <a:rPr lang="en-US" sz="4800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{HYMN10_EN_V3}</a:t>
            </a: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</p:txBody>
      </p:sp>
      <p:sp>
        <p:nvSpPr>
          <p:cNvPr name="TextBox 15" id="15"/>
          <p:cNvSpPr txBox="true"/>
          <p:nvPr/>
        </p:nvSpPr>
        <p:spPr>
          <a:xfrm rot="0">
            <a:off x="1211202" y="137356"/>
            <a:ext cx="15865597" cy="79385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98"/>
              </a:lnSpc>
            </a:pPr>
            <a:r>
              <a:rPr lang="en-US" sz="3999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{HYMN10_DES}</a:t>
            </a:r>
          </a:p>
        </p:txBody>
      </p:sp>
    </p:spTree>
  </p:cSld>
  <p:clrMapOvr>
    <a:masterClrMapping/>
  </p:clrMapOvr>
</p:sld>
</file>

<file path=ppt/slides/slide11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798976" y="-1112126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0" y="0"/>
                </a:moveTo>
                <a:lnTo>
                  <a:pt x="5448219" y="0"/>
                </a:lnTo>
                <a:lnTo>
                  <a:pt x="5448219" y="5016902"/>
                </a:lnTo>
                <a:lnTo>
                  <a:pt x="0" y="501690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48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-176066" y="-3525521"/>
            <a:ext cx="18640140" cy="18640140"/>
            <a:chOff x="0" y="0"/>
            <a:chExt cx="24853520" cy="2485352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853519" cy="24853519"/>
            </a:xfrm>
            <a:custGeom>
              <a:avLst/>
              <a:gdLst/>
              <a:ahLst/>
              <a:cxnLst/>
              <a:rect r="r" b="b" t="t" l="l"/>
              <a:pathLst>
                <a:path h="24853519" w="24853519">
                  <a:moveTo>
                    <a:pt x="0" y="0"/>
                  </a:moveTo>
                  <a:lnTo>
                    <a:pt x="24853519" y="0"/>
                  </a:lnTo>
                  <a:lnTo>
                    <a:pt x="24853519" y="24853519"/>
                  </a:lnTo>
                  <a:lnTo>
                    <a:pt x="0" y="2485351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alphaModFix amt="68000"/>
              </a:blip>
              <a:stretch>
                <a:fillRect l="0" t="0" r="0" b="0"/>
              </a:stretch>
            </a:blipFill>
          </p:spPr>
        </p:sp>
      </p:grpSp>
      <p:grpSp>
        <p:nvGrpSpPr>
          <p:cNvPr name="Group 5" id="5"/>
          <p:cNvGrpSpPr/>
          <p:nvPr/>
        </p:nvGrpSpPr>
        <p:grpSpPr>
          <a:xfrm rot="0">
            <a:off x="13236334" y="0"/>
            <a:ext cx="5227701" cy="4517612"/>
            <a:chOff x="0" y="0"/>
            <a:chExt cx="6970268" cy="6023483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6970268" cy="6023483"/>
            </a:xfrm>
            <a:custGeom>
              <a:avLst/>
              <a:gdLst/>
              <a:ahLst/>
              <a:cxnLst/>
              <a:rect r="r" b="b" t="t" l="l"/>
              <a:pathLst>
                <a:path h="6023483" w="6970268">
                  <a:moveTo>
                    <a:pt x="0" y="0"/>
                  </a:moveTo>
                  <a:lnTo>
                    <a:pt x="6970268" y="0"/>
                  </a:lnTo>
                  <a:lnTo>
                    <a:pt x="6970268" y="6023483"/>
                  </a:lnTo>
                  <a:lnTo>
                    <a:pt x="0" y="602348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2" r="0" b="-52"/>
              </a:stretch>
            </a:blipFill>
          </p:spPr>
        </p:sp>
      </p:grpSp>
      <p:grpSp>
        <p:nvGrpSpPr>
          <p:cNvPr name="Group 7" id="7"/>
          <p:cNvGrpSpPr/>
          <p:nvPr/>
        </p:nvGrpSpPr>
        <p:grpSpPr>
          <a:xfrm rot="0">
            <a:off x="-176066" y="7052411"/>
            <a:ext cx="4008787" cy="3464243"/>
            <a:chOff x="0" y="0"/>
            <a:chExt cx="5345049" cy="4618991"/>
          </a:xfrm>
        </p:grpSpPr>
        <p:sp>
          <p:nvSpPr>
            <p:cNvPr name="Freeform 8" id="8"/>
            <p:cNvSpPr/>
            <p:nvPr/>
          </p:nvSpPr>
          <p:spPr>
            <a:xfrm flipH="true" flipV="true" rot="0">
              <a:off x="0" y="0"/>
              <a:ext cx="5345049" cy="4618990"/>
            </a:xfrm>
            <a:custGeom>
              <a:avLst/>
              <a:gdLst/>
              <a:ahLst/>
              <a:cxnLst/>
              <a:rect r="r" b="b" t="t" l="l"/>
              <a:pathLst>
                <a:path h="4618990" w="5345049">
                  <a:moveTo>
                    <a:pt x="5345049" y="4618990"/>
                  </a:moveTo>
                  <a:lnTo>
                    <a:pt x="0" y="4618990"/>
                  </a:lnTo>
                  <a:lnTo>
                    <a:pt x="0" y="0"/>
                  </a:lnTo>
                  <a:lnTo>
                    <a:pt x="5345049" y="0"/>
                  </a:lnTo>
                  <a:lnTo>
                    <a:pt x="5345049" y="4618990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2" r="0" b="-52"/>
              </a:stretch>
            </a:blipFill>
          </p:spPr>
        </p:sp>
      </p:grpSp>
      <p:sp>
        <p:nvSpPr>
          <p:cNvPr name="Freeform 9" id="9"/>
          <p:cNvSpPr/>
          <p:nvPr/>
        </p:nvSpPr>
        <p:spPr>
          <a:xfrm flipH="true" flipV="true" rot="0">
            <a:off x="14535190" y="7778549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5448219" y="5016902"/>
                </a:moveTo>
                <a:lnTo>
                  <a:pt x="0" y="5016902"/>
                </a:lnTo>
                <a:lnTo>
                  <a:pt x="0" y="0"/>
                </a:lnTo>
                <a:lnTo>
                  <a:pt x="5448219" y="0"/>
                </a:lnTo>
                <a:lnTo>
                  <a:pt x="5448219" y="5016902"/>
                </a:lnTo>
                <a:close/>
              </a:path>
            </a:pathLst>
          </a:custGeom>
          <a:blipFill>
            <a:blip r:embed="rId2">
              <a:alphaModFix amt="19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grpSp>
        <p:nvGrpSpPr>
          <p:cNvPr name="Group 10" id="10"/>
          <p:cNvGrpSpPr/>
          <p:nvPr/>
        </p:nvGrpSpPr>
        <p:grpSpPr>
          <a:xfrm rot="0">
            <a:off x="185327" y="173069"/>
            <a:ext cx="17920906" cy="9976104"/>
            <a:chOff x="0" y="0"/>
            <a:chExt cx="23894541" cy="13301472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23894542" cy="13301472"/>
            </a:xfrm>
            <a:custGeom>
              <a:avLst/>
              <a:gdLst/>
              <a:ahLst/>
              <a:cxnLst/>
              <a:rect r="r" b="b" t="t" l="l"/>
              <a:pathLst>
                <a:path h="13301472" w="23894542">
                  <a:moveTo>
                    <a:pt x="0" y="0"/>
                  </a:moveTo>
                  <a:lnTo>
                    <a:pt x="23894542" y="0"/>
                  </a:lnTo>
                  <a:lnTo>
                    <a:pt x="23894542" y="13301472"/>
                  </a:lnTo>
                  <a:lnTo>
                    <a:pt x="0" y="1330147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0" t="-9879" r="0" b="-9879"/>
              </a:stretch>
            </a:blipFill>
          </p:spPr>
        </p:sp>
      </p:grpSp>
      <p:sp>
        <p:nvSpPr>
          <p:cNvPr name="Freeform 12" id="12"/>
          <p:cNvSpPr/>
          <p:nvPr/>
        </p:nvSpPr>
        <p:spPr>
          <a:xfrm flipH="false" flipV="false" rot="0">
            <a:off x="0" y="-144661"/>
            <a:ext cx="18288000" cy="1929259"/>
          </a:xfrm>
          <a:custGeom>
            <a:avLst/>
            <a:gdLst/>
            <a:ahLst/>
            <a:cxnLst/>
            <a:rect r="r" b="b" t="t" l="l"/>
            <a:pathLst>
              <a:path h="1929259" w="18288000">
                <a:moveTo>
                  <a:pt x="0" y="0"/>
                </a:moveTo>
                <a:lnTo>
                  <a:pt x="18288000" y="0"/>
                </a:lnTo>
                <a:lnTo>
                  <a:pt x="18288000" y="1929259"/>
                </a:lnTo>
                <a:lnTo>
                  <a:pt x="0" y="1929259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-111" r="0" b="-111"/>
            </a:stretch>
          </a:blipFill>
        </p:spPr>
      </p:sp>
      <p:sp>
        <p:nvSpPr>
          <p:cNvPr name="TextBox 13" id="13"/>
          <p:cNvSpPr txBox="true"/>
          <p:nvPr/>
        </p:nvSpPr>
        <p:spPr>
          <a:xfrm rot="0">
            <a:off x="511198" y="1820656"/>
            <a:ext cx="8222178" cy="77267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719"/>
              </a:lnSpc>
            </a:pPr>
            <a:r>
              <a:rPr lang="en-US" sz="4800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{HYMN10_KN_V4}</a:t>
            </a: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</p:txBody>
      </p:sp>
      <p:sp>
        <p:nvSpPr>
          <p:cNvPr name="TextBox 14" id="14"/>
          <p:cNvSpPr txBox="true"/>
          <p:nvPr/>
        </p:nvSpPr>
        <p:spPr>
          <a:xfrm rot="0">
            <a:off x="9471746" y="1820656"/>
            <a:ext cx="8222178" cy="77267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719"/>
              </a:lnSpc>
            </a:pPr>
            <a:r>
              <a:rPr lang="en-US" sz="4800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{HYMN10_EN_V4}</a:t>
            </a: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</p:txBody>
      </p:sp>
      <p:sp>
        <p:nvSpPr>
          <p:cNvPr name="TextBox 15" id="15"/>
          <p:cNvSpPr txBox="true"/>
          <p:nvPr/>
        </p:nvSpPr>
        <p:spPr>
          <a:xfrm rot="0">
            <a:off x="1211202" y="137356"/>
            <a:ext cx="15865597" cy="79385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98"/>
              </a:lnSpc>
            </a:pPr>
            <a:r>
              <a:rPr lang="en-US" sz="3999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{HYMN10_DES}</a:t>
            </a:r>
          </a:p>
        </p:txBody>
      </p:sp>
    </p:spTree>
  </p:cSld>
  <p:clrMapOvr>
    <a:masterClrMapping/>
  </p:clrMapOvr>
</p:sld>
</file>

<file path=ppt/slides/slide11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798976" y="-1112126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0" y="0"/>
                </a:moveTo>
                <a:lnTo>
                  <a:pt x="5448219" y="0"/>
                </a:lnTo>
                <a:lnTo>
                  <a:pt x="5448219" y="5016902"/>
                </a:lnTo>
                <a:lnTo>
                  <a:pt x="0" y="501690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48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-176066" y="-3525521"/>
            <a:ext cx="18640140" cy="18640140"/>
            <a:chOff x="0" y="0"/>
            <a:chExt cx="24853520" cy="2485352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853519" cy="24853519"/>
            </a:xfrm>
            <a:custGeom>
              <a:avLst/>
              <a:gdLst/>
              <a:ahLst/>
              <a:cxnLst/>
              <a:rect r="r" b="b" t="t" l="l"/>
              <a:pathLst>
                <a:path h="24853519" w="24853519">
                  <a:moveTo>
                    <a:pt x="0" y="0"/>
                  </a:moveTo>
                  <a:lnTo>
                    <a:pt x="24853519" y="0"/>
                  </a:lnTo>
                  <a:lnTo>
                    <a:pt x="24853519" y="24853519"/>
                  </a:lnTo>
                  <a:lnTo>
                    <a:pt x="0" y="2485351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alphaModFix amt="68000"/>
              </a:blip>
              <a:stretch>
                <a:fillRect l="0" t="0" r="0" b="0"/>
              </a:stretch>
            </a:blipFill>
          </p:spPr>
        </p:sp>
      </p:grpSp>
      <p:grpSp>
        <p:nvGrpSpPr>
          <p:cNvPr name="Group 5" id="5"/>
          <p:cNvGrpSpPr/>
          <p:nvPr/>
        </p:nvGrpSpPr>
        <p:grpSpPr>
          <a:xfrm rot="0">
            <a:off x="13236334" y="0"/>
            <a:ext cx="5227701" cy="4517612"/>
            <a:chOff x="0" y="0"/>
            <a:chExt cx="6970268" cy="6023483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6970268" cy="6023483"/>
            </a:xfrm>
            <a:custGeom>
              <a:avLst/>
              <a:gdLst/>
              <a:ahLst/>
              <a:cxnLst/>
              <a:rect r="r" b="b" t="t" l="l"/>
              <a:pathLst>
                <a:path h="6023483" w="6970268">
                  <a:moveTo>
                    <a:pt x="0" y="0"/>
                  </a:moveTo>
                  <a:lnTo>
                    <a:pt x="6970268" y="0"/>
                  </a:lnTo>
                  <a:lnTo>
                    <a:pt x="6970268" y="6023483"/>
                  </a:lnTo>
                  <a:lnTo>
                    <a:pt x="0" y="602348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2" r="0" b="-52"/>
              </a:stretch>
            </a:blipFill>
          </p:spPr>
        </p:sp>
      </p:grpSp>
      <p:grpSp>
        <p:nvGrpSpPr>
          <p:cNvPr name="Group 7" id="7"/>
          <p:cNvGrpSpPr/>
          <p:nvPr/>
        </p:nvGrpSpPr>
        <p:grpSpPr>
          <a:xfrm rot="0">
            <a:off x="-176066" y="7052411"/>
            <a:ext cx="4008787" cy="3464243"/>
            <a:chOff x="0" y="0"/>
            <a:chExt cx="5345049" cy="4618991"/>
          </a:xfrm>
        </p:grpSpPr>
        <p:sp>
          <p:nvSpPr>
            <p:cNvPr name="Freeform 8" id="8"/>
            <p:cNvSpPr/>
            <p:nvPr/>
          </p:nvSpPr>
          <p:spPr>
            <a:xfrm flipH="true" flipV="true" rot="0">
              <a:off x="0" y="0"/>
              <a:ext cx="5345049" cy="4618990"/>
            </a:xfrm>
            <a:custGeom>
              <a:avLst/>
              <a:gdLst/>
              <a:ahLst/>
              <a:cxnLst/>
              <a:rect r="r" b="b" t="t" l="l"/>
              <a:pathLst>
                <a:path h="4618990" w="5345049">
                  <a:moveTo>
                    <a:pt x="5345049" y="4618990"/>
                  </a:moveTo>
                  <a:lnTo>
                    <a:pt x="0" y="4618990"/>
                  </a:lnTo>
                  <a:lnTo>
                    <a:pt x="0" y="0"/>
                  </a:lnTo>
                  <a:lnTo>
                    <a:pt x="5345049" y="0"/>
                  </a:lnTo>
                  <a:lnTo>
                    <a:pt x="5345049" y="4618990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2" r="0" b="-52"/>
              </a:stretch>
            </a:blipFill>
          </p:spPr>
        </p:sp>
      </p:grpSp>
      <p:sp>
        <p:nvSpPr>
          <p:cNvPr name="Freeform 9" id="9"/>
          <p:cNvSpPr/>
          <p:nvPr/>
        </p:nvSpPr>
        <p:spPr>
          <a:xfrm flipH="true" flipV="true" rot="0">
            <a:off x="14535190" y="7778549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5448219" y="5016902"/>
                </a:moveTo>
                <a:lnTo>
                  <a:pt x="0" y="5016902"/>
                </a:lnTo>
                <a:lnTo>
                  <a:pt x="0" y="0"/>
                </a:lnTo>
                <a:lnTo>
                  <a:pt x="5448219" y="0"/>
                </a:lnTo>
                <a:lnTo>
                  <a:pt x="5448219" y="5016902"/>
                </a:lnTo>
                <a:close/>
              </a:path>
            </a:pathLst>
          </a:custGeom>
          <a:blipFill>
            <a:blip r:embed="rId2">
              <a:alphaModFix amt="19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grpSp>
        <p:nvGrpSpPr>
          <p:cNvPr name="Group 10" id="10"/>
          <p:cNvGrpSpPr/>
          <p:nvPr/>
        </p:nvGrpSpPr>
        <p:grpSpPr>
          <a:xfrm rot="0">
            <a:off x="185327" y="173069"/>
            <a:ext cx="17920906" cy="9976104"/>
            <a:chOff x="0" y="0"/>
            <a:chExt cx="23894541" cy="13301472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23894542" cy="13301472"/>
            </a:xfrm>
            <a:custGeom>
              <a:avLst/>
              <a:gdLst/>
              <a:ahLst/>
              <a:cxnLst/>
              <a:rect r="r" b="b" t="t" l="l"/>
              <a:pathLst>
                <a:path h="13301472" w="23894542">
                  <a:moveTo>
                    <a:pt x="0" y="0"/>
                  </a:moveTo>
                  <a:lnTo>
                    <a:pt x="23894542" y="0"/>
                  </a:lnTo>
                  <a:lnTo>
                    <a:pt x="23894542" y="13301472"/>
                  </a:lnTo>
                  <a:lnTo>
                    <a:pt x="0" y="1330147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0" t="-9879" r="0" b="-9879"/>
              </a:stretch>
            </a:blipFill>
          </p:spPr>
        </p:sp>
      </p:grpSp>
      <p:sp>
        <p:nvSpPr>
          <p:cNvPr name="Freeform 12" id="12"/>
          <p:cNvSpPr/>
          <p:nvPr/>
        </p:nvSpPr>
        <p:spPr>
          <a:xfrm flipH="false" flipV="false" rot="0">
            <a:off x="0" y="-144661"/>
            <a:ext cx="18288000" cy="1929259"/>
          </a:xfrm>
          <a:custGeom>
            <a:avLst/>
            <a:gdLst/>
            <a:ahLst/>
            <a:cxnLst/>
            <a:rect r="r" b="b" t="t" l="l"/>
            <a:pathLst>
              <a:path h="1929259" w="18288000">
                <a:moveTo>
                  <a:pt x="0" y="0"/>
                </a:moveTo>
                <a:lnTo>
                  <a:pt x="18288000" y="0"/>
                </a:lnTo>
                <a:lnTo>
                  <a:pt x="18288000" y="1929259"/>
                </a:lnTo>
                <a:lnTo>
                  <a:pt x="0" y="1929259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-111" r="0" b="-111"/>
            </a:stretch>
          </a:blipFill>
        </p:spPr>
      </p:sp>
      <p:sp>
        <p:nvSpPr>
          <p:cNvPr name="TextBox 13" id="13"/>
          <p:cNvSpPr txBox="true"/>
          <p:nvPr/>
        </p:nvSpPr>
        <p:spPr>
          <a:xfrm rot="0">
            <a:off x="511198" y="1820656"/>
            <a:ext cx="8222178" cy="77267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719"/>
              </a:lnSpc>
            </a:pPr>
            <a:r>
              <a:rPr lang="en-US" sz="4800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{HYMN10_KN_V5}</a:t>
            </a: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</p:txBody>
      </p:sp>
      <p:sp>
        <p:nvSpPr>
          <p:cNvPr name="TextBox 14" id="14"/>
          <p:cNvSpPr txBox="true"/>
          <p:nvPr/>
        </p:nvSpPr>
        <p:spPr>
          <a:xfrm rot="0">
            <a:off x="9471746" y="1820656"/>
            <a:ext cx="8222178" cy="77267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719"/>
              </a:lnSpc>
            </a:pPr>
            <a:r>
              <a:rPr lang="en-US" sz="4800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{HYMN10_EN_V5}</a:t>
            </a: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</p:txBody>
      </p:sp>
      <p:sp>
        <p:nvSpPr>
          <p:cNvPr name="TextBox 15" id="15"/>
          <p:cNvSpPr txBox="true"/>
          <p:nvPr/>
        </p:nvSpPr>
        <p:spPr>
          <a:xfrm rot="0">
            <a:off x="1211202" y="137356"/>
            <a:ext cx="15865597" cy="79385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98"/>
              </a:lnSpc>
            </a:pPr>
            <a:r>
              <a:rPr lang="en-US" sz="3999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{HYMN10_DES}</a:t>
            </a:r>
          </a:p>
        </p:txBody>
      </p:sp>
    </p:spTree>
  </p:cSld>
  <p:clrMapOvr>
    <a:masterClrMapping/>
  </p:clrMapOvr>
</p:sld>
</file>

<file path=ppt/slides/slide11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798976" y="-1112126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0" y="0"/>
                </a:moveTo>
                <a:lnTo>
                  <a:pt x="5448219" y="0"/>
                </a:lnTo>
                <a:lnTo>
                  <a:pt x="5448219" y="5016902"/>
                </a:lnTo>
                <a:lnTo>
                  <a:pt x="0" y="501690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48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-176066" y="-3525521"/>
            <a:ext cx="18640140" cy="18640140"/>
            <a:chOff x="0" y="0"/>
            <a:chExt cx="24853520" cy="2485352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853519" cy="24853519"/>
            </a:xfrm>
            <a:custGeom>
              <a:avLst/>
              <a:gdLst/>
              <a:ahLst/>
              <a:cxnLst/>
              <a:rect r="r" b="b" t="t" l="l"/>
              <a:pathLst>
                <a:path h="24853519" w="24853519">
                  <a:moveTo>
                    <a:pt x="0" y="0"/>
                  </a:moveTo>
                  <a:lnTo>
                    <a:pt x="24853519" y="0"/>
                  </a:lnTo>
                  <a:lnTo>
                    <a:pt x="24853519" y="24853519"/>
                  </a:lnTo>
                  <a:lnTo>
                    <a:pt x="0" y="2485351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alphaModFix amt="68000"/>
              </a:blip>
              <a:stretch>
                <a:fillRect l="0" t="0" r="0" b="0"/>
              </a:stretch>
            </a:blipFill>
          </p:spPr>
        </p:sp>
      </p:grpSp>
      <p:grpSp>
        <p:nvGrpSpPr>
          <p:cNvPr name="Group 5" id="5"/>
          <p:cNvGrpSpPr/>
          <p:nvPr/>
        </p:nvGrpSpPr>
        <p:grpSpPr>
          <a:xfrm rot="0">
            <a:off x="13236334" y="0"/>
            <a:ext cx="5227701" cy="4517612"/>
            <a:chOff x="0" y="0"/>
            <a:chExt cx="6970268" cy="6023483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6970268" cy="6023483"/>
            </a:xfrm>
            <a:custGeom>
              <a:avLst/>
              <a:gdLst/>
              <a:ahLst/>
              <a:cxnLst/>
              <a:rect r="r" b="b" t="t" l="l"/>
              <a:pathLst>
                <a:path h="6023483" w="6970268">
                  <a:moveTo>
                    <a:pt x="0" y="0"/>
                  </a:moveTo>
                  <a:lnTo>
                    <a:pt x="6970268" y="0"/>
                  </a:lnTo>
                  <a:lnTo>
                    <a:pt x="6970268" y="6023483"/>
                  </a:lnTo>
                  <a:lnTo>
                    <a:pt x="0" y="602348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2" r="0" b="-52"/>
              </a:stretch>
            </a:blipFill>
          </p:spPr>
        </p:sp>
      </p:grpSp>
      <p:grpSp>
        <p:nvGrpSpPr>
          <p:cNvPr name="Group 7" id="7"/>
          <p:cNvGrpSpPr/>
          <p:nvPr/>
        </p:nvGrpSpPr>
        <p:grpSpPr>
          <a:xfrm rot="0">
            <a:off x="-176066" y="7052411"/>
            <a:ext cx="4008787" cy="3464243"/>
            <a:chOff x="0" y="0"/>
            <a:chExt cx="5345049" cy="4618991"/>
          </a:xfrm>
        </p:grpSpPr>
        <p:sp>
          <p:nvSpPr>
            <p:cNvPr name="Freeform 8" id="8"/>
            <p:cNvSpPr/>
            <p:nvPr/>
          </p:nvSpPr>
          <p:spPr>
            <a:xfrm flipH="true" flipV="true" rot="0">
              <a:off x="0" y="0"/>
              <a:ext cx="5345049" cy="4618990"/>
            </a:xfrm>
            <a:custGeom>
              <a:avLst/>
              <a:gdLst/>
              <a:ahLst/>
              <a:cxnLst/>
              <a:rect r="r" b="b" t="t" l="l"/>
              <a:pathLst>
                <a:path h="4618990" w="5345049">
                  <a:moveTo>
                    <a:pt x="5345049" y="4618990"/>
                  </a:moveTo>
                  <a:lnTo>
                    <a:pt x="0" y="4618990"/>
                  </a:lnTo>
                  <a:lnTo>
                    <a:pt x="0" y="0"/>
                  </a:lnTo>
                  <a:lnTo>
                    <a:pt x="5345049" y="0"/>
                  </a:lnTo>
                  <a:lnTo>
                    <a:pt x="5345049" y="4618990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2" r="0" b="-52"/>
              </a:stretch>
            </a:blipFill>
          </p:spPr>
        </p:sp>
      </p:grpSp>
      <p:sp>
        <p:nvSpPr>
          <p:cNvPr name="Freeform 9" id="9"/>
          <p:cNvSpPr/>
          <p:nvPr/>
        </p:nvSpPr>
        <p:spPr>
          <a:xfrm flipH="true" flipV="true" rot="0">
            <a:off x="14535190" y="7778549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5448219" y="5016902"/>
                </a:moveTo>
                <a:lnTo>
                  <a:pt x="0" y="5016902"/>
                </a:lnTo>
                <a:lnTo>
                  <a:pt x="0" y="0"/>
                </a:lnTo>
                <a:lnTo>
                  <a:pt x="5448219" y="0"/>
                </a:lnTo>
                <a:lnTo>
                  <a:pt x="5448219" y="5016902"/>
                </a:lnTo>
                <a:close/>
              </a:path>
            </a:pathLst>
          </a:custGeom>
          <a:blipFill>
            <a:blip r:embed="rId2">
              <a:alphaModFix amt="19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grpSp>
        <p:nvGrpSpPr>
          <p:cNvPr name="Group 10" id="10"/>
          <p:cNvGrpSpPr/>
          <p:nvPr/>
        </p:nvGrpSpPr>
        <p:grpSpPr>
          <a:xfrm rot="0">
            <a:off x="185327" y="173069"/>
            <a:ext cx="17920906" cy="9976104"/>
            <a:chOff x="0" y="0"/>
            <a:chExt cx="23894541" cy="13301472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23894542" cy="13301472"/>
            </a:xfrm>
            <a:custGeom>
              <a:avLst/>
              <a:gdLst/>
              <a:ahLst/>
              <a:cxnLst/>
              <a:rect r="r" b="b" t="t" l="l"/>
              <a:pathLst>
                <a:path h="13301472" w="23894542">
                  <a:moveTo>
                    <a:pt x="0" y="0"/>
                  </a:moveTo>
                  <a:lnTo>
                    <a:pt x="23894542" y="0"/>
                  </a:lnTo>
                  <a:lnTo>
                    <a:pt x="23894542" y="13301472"/>
                  </a:lnTo>
                  <a:lnTo>
                    <a:pt x="0" y="1330147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0" t="-9879" r="0" b="-9879"/>
              </a:stretch>
            </a:blipFill>
          </p:spPr>
        </p:sp>
      </p:grpSp>
      <p:sp>
        <p:nvSpPr>
          <p:cNvPr name="Freeform 12" id="12"/>
          <p:cNvSpPr/>
          <p:nvPr/>
        </p:nvSpPr>
        <p:spPr>
          <a:xfrm flipH="false" flipV="false" rot="0">
            <a:off x="0" y="-144661"/>
            <a:ext cx="18288000" cy="1929259"/>
          </a:xfrm>
          <a:custGeom>
            <a:avLst/>
            <a:gdLst/>
            <a:ahLst/>
            <a:cxnLst/>
            <a:rect r="r" b="b" t="t" l="l"/>
            <a:pathLst>
              <a:path h="1929259" w="18288000">
                <a:moveTo>
                  <a:pt x="0" y="0"/>
                </a:moveTo>
                <a:lnTo>
                  <a:pt x="18288000" y="0"/>
                </a:lnTo>
                <a:lnTo>
                  <a:pt x="18288000" y="1929259"/>
                </a:lnTo>
                <a:lnTo>
                  <a:pt x="0" y="1929259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-111" r="0" b="-111"/>
            </a:stretch>
          </a:blipFill>
        </p:spPr>
      </p:sp>
      <p:sp>
        <p:nvSpPr>
          <p:cNvPr name="TextBox 13" id="13"/>
          <p:cNvSpPr txBox="true"/>
          <p:nvPr/>
        </p:nvSpPr>
        <p:spPr>
          <a:xfrm rot="0">
            <a:off x="511198" y="1820656"/>
            <a:ext cx="8222178" cy="77267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719"/>
              </a:lnSpc>
            </a:pPr>
            <a:r>
              <a:rPr lang="en-US" sz="4800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{HYMN10_KN_V6}</a:t>
            </a: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</p:txBody>
      </p:sp>
      <p:sp>
        <p:nvSpPr>
          <p:cNvPr name="TextBox 14" id="14"/>
          <p:cNvSpPr txBox="true"/>
          <p:nvPr/>
        </p:nvSpPr>
        <p:spPr>
          <a:xfrm rot="0">
            <a:off x="9471746" y="1820656"/>
            <a:ext cx="8222178" cy="77267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719"/>
              </a:lnSpc>
            </a:pPr>
            <a:r>
              <a:rPr lang="en-US" sz="4800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{HYMN10_EN_V6}</a:t>
            </a: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</p:txBody>
      </p:sp>
      <p:sp>
        <p:nvSpPr>
          <p:cNvPr name="TextBox 15" id="15"/>
          <p:cNvSpPr txBox="true"/>
          <p:nvPr/>
        </p:nvSpPr>
        <p:spPr>
          <a:xfrm rot="0">
            <a:off x="1211202" y="137356"/>
            <a:ext cx="15865597" cy="79385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98"/>
              </a:lnSpc>
            </a:pPr>
            <a:r>
              <a:rPr lang="en-US" sz="3999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{HYMN10_DES}</a:t>
            </a:r>
          </a:p>
        </p:txBody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798976" y="-1112126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0" y="0"/>
                </a:moveTo>
                <a:lnTo>
                  <a:pt x="5448219" y="0"/>
                </a:lnTo>
                <a:lnTo>
                  <a:pt x="5448219" y="5016902"/>
                </a:lnTo>
                <a:lnTo>
                  <a:pt x="0" y="501690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48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-176066" y="-3525521"/>
            <a:ext cx="18640140" cy="18640140"/>
            <a:chOff x="0" y="0"/>
            <a:chExt cx="24853520" cy="2485352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853519" cy="24853519"/>
            </a:xfrm>
            <a:custGeom>
              <a:avLst/>
              <a:gdLst/>
              <a:ahLst/>
              <a:cxnLst/>
              <a:rect r="r" b="b" t="t" l="l"/>
              <a:pathLst>
                <a:path h="24853519" w="24853519">
                  <a:moveTo>
                    <a:pt x="0" y="0"/>
                  </a:moveTo>
                  <a:lnTo>
                    <a:pt x="24853519" y="0"/>
                  </a:lnTo>
                  <a:lnTo>
                    <a:pt x="24853519" y="24853519"/>
                  </a:lnTo>
                  <a:lnTo>
                    <a:pt x="0" y="2485351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alphaModFix amt="68000"/>
              </a:blip>
              <a:stretch>
                <a:fillRect l="0" t="0" r="0" b="0"/>
              </a:stretch>
            </a:blipFill>
          </p:spPr>
        </p:sp>
      </p:grpSp>
      <p:grpSp>
        <p:nvGrpSpPr>
          <p:cNvPr name="Group 5" id="5"/>
          <p:cNvGrpSpPr/>
          <p:nvPr/>
        </p:nvGrpSpPr>
        <p:grpSpPr>
          <a:xfrm rot="0">
            <a:off x="13236334" y="0"/>
            <a:ext cx="5227701" cy="4517612"/>
            <a:chOff x="0" y="0"/>
            <a:chExt cx="6970268" cy="6023483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6970268" cy="6023483"/>
            </a:xfrm>
            <a:custGeom>
              <a:avLst/>
              <a:gdLst/>
              <a:ahLst/>
              <a:cxnLst/>
              <a:rect r="r" b="b" t="t" l="l"/>
              <a:pathLst>
                <a:path h="6023483" w="6970268">
                  <a:moveTo>
                    <a:pt x="0" y="0"/>
                  </a:moveTo>
                  <a:lnTo>
                    <a:pt x="6970268" y="0"/>
                  </a:lnTo>
                  <a:lnTo>
                    <a:pt x="6970268" y="6023483"/>
                  </a:lnTo>
                  <a:lnTo>
                    <a:pt x="0" y="602348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2" r="0" b="-52"/>
              </a:stretch>
            </a:blipFill>
          </p:spPr>
        </p:sp>
      </p:grpSp>
      <p:grpSp>
        <p:nvGrpSpPr>
          <p:cNvPr name="Group 7" id="7"/>
          <p:cNvGrpSpPr/>
          <p:nvPr/>
        </p:nvGrpSpPr>
        <p:grpSpPr>
          <a:xfrm rot="0">
            <a:off x="-176066" y="5999066"/>
            <a:ext cx="5227701" cy="4517612"/>
            <a:chOff x="0" y="0"/>
            <a:chExt cx="6970268" cy="6023483"/>
          </a:xfrm>
        </p:grpSpPr>
        <p:sp>
          <p:nvSpPr>
            <p:cNvPr name="Freeform 8" id="8"/>
            <p:cNvSpPr/>
            <p:nvPr/>
          </p:nvSpPr>
          <p:spPr>
            <a:xfrm flipH="true" flipV="true" rot="0">
              <a:off x="0" y="0"/>
              <a:ext cx="6970268" cy="6023483"/>
            </a:xfrm>
            <a:custGeom>
              <a:avLst/>
              <a:gdLst/>
              <a:ahLst/>
              <a:cxnLst/>
              <a:rect r="r" b="b" t="t" l="l"/>
              <a:pathLst>
                <a:path h="6023483" w="6970268">
                  <a:moveTo>
                    <a:pt x="6970268" y="6023483"/>
                  </a:moveTo>
                  <a:lnTo>
                    <a:pt x="0" y="6023483"/>
                  </a:lnTo>
                  <a:lnTo>
                    <a:pt x="0" y="0"/>
                  </a:lnTo>
                  <a:lnTo>
                    <a:pt x="6970268" y="0"/>
                  </a:lnTo>
                  <a:lnTo>
                    <a:pt x="6970268" y="6023483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2" r="0" b="-52"/>
              </a:stretch>
            </a:blipFill>
          </p:spPr>
        </p:sp>
      </p:grpSp>
      <p:sp>
        <p:nvSpPr>
          <p:cNvPr name="Freeform 9" id="9"/>
          <p:cNvSpPr/>
          <p:nvPr/>
        </p:nvSpPr>
        <p:spPr>
          <a:xfrm flipH="true" flipV="true" rot="0">
            <a:off x="14535190" y="7778549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5448219" y="5016902"/>
                </a:moveTo>
                <a:lnTo>
                  <a:pt x="0" y="5016902"/>
                </a:lnTo>
                <a:lnTo>
                  <a:pt x="0" y="0"/>
                </a:lnTo>
                <a:lnTo>
                  <a:pt x="5448219" y="0"/>
                </a:lnTo>
                <a:lnTo>
                  <a:pt x="5448219" y="5016902"/>
                </a:lnTo>
                <a:close/>
              </a:path>
            </a:pathLst>
          </a:custGeom>
          <a:blipFill>
            <a:blip r:embed="rId2">
              <a:alphaModFix amt="19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sp>
        <p:nvSpPr>
          <p:cNvPr name="TextBox 10" id="10"/>
          <p:cNvSpPr txBox="true"/>
          <p:nvPr/>
        </p:nvSpPr>
        <p:spPr>
          <a:xfrm rot="0">
            <a:off x="1600200" y="3783615"/>
            <a:ext cx="15429489" cy="9683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4999" b="true">
                <a:solidFill>
                  <a:srgbClr val="000000"/>
                </a:solidFill>
                <a:latin typeface="Aptos Bold"/>
                <a:ea typeface="Aptos Bold"/>
                <a:cs typeface="Aptos Bold"/>
                <a:sym typeface="Aptos Bold"/>
              </a:rPr>
              <a:t>{HYMN2_DES}</a:t>
            </a:r>
          </a:p>
        </p:txBody>
      </p:sp>
    </p:spTree>
  </p:cSld>
  <p:clrMapOvr>
    <a:masterClrMapping/>
  </p:clrMapOvr>
</p:sld>
</file>

<file path=ppt/slides/slide12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798976" y="-1112126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0" y="0"/>
                </a:moveTo>
                <a:lnTo>
                  <a:pt x="5448219" y="0"/>
                </a:lnTo>
                <a:lnTo>
                  <a:pt x="5448219" y="5016902"/>
                </a:lnTo>
                <a:lnTo>
                  <a:pt x="0" y="501690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48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-176066" y="-3525521"/>
            <a:ext cx="18640140" cy="18640140"/>
            <a:chOff x="0" y="0"/>
            <a:chExt cx="24853520" cy="2485352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853519" cy="24853519"/>
            </a:xfrm>
            <a:custGeom>
              <a:avLst/>
              <a:gdLst/>
              <a:ahLst/>
              <a:cxnLst/>
              <a:rect r="r" b="b" t="t" l="l"/>
              <a:pathLst>
                <a:path h="24853519" w="24853519">
                  <a:moveTo>
                    <a:pt x="0" y="0"/>
                  </a:moveTo>
                  <a:lnTo>
                    <a:pt x="24853519" y="0"/>
                  </a:lnTo>
                  <a:lnTo>
                    <a:pt x="24853519" y="24853519"/>
                  </a:lnTo>
                  <a:lnTo>
                    <a:pt x="0" y="2485351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alphaModFix amt="68000"/>
              </a:blip>
              <a:stretch>
                <a:fillRect l="0" t="0" r="0" b="0"/>
              </a:stretch>
            </a:blipFill>
          </p:spPr>
        </p:sp>
      </p:grpSp>
      <p:grpSp>
        <p:nvGrpSpPr>
          <p:cNvPr name="Group 5" id="5"/>
          <p:cNvGrpSpPr/>
          <p:nvPr/>
        </p:nvGrpSpPr>
        <p:grpSpPr>
          <a:xfrm rot="0">
            <a:off x="13236334" y="0"/>
            <a:ext cx="5227701" cy="4517612"/>
            <a:chOff x="0" y="0"/>
            <a:chExt cx="6970268" cy="6023483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6970268" cy="6023483"/>
            </a:xfrm>
            <a:custGeom>
              <a:avLst/>
              <a:gdLst/>
              <a:ahLst/>
              <a:cxnLst/>
              <a:rect r="r" b="b" t="t" l="l"/>
              <a:pathLst>
                <a:path h="6023483" w="6970268">
                  <a:moveTo>
                    <a:pt x="0" y="0"/>
                  </a:moveTo>
                  <a:lnTo>
                    <a:pt x="6970268" y="0"/>
                  </a:lnTo>
                  <a:lnTo>
                    <a:pt x="6970268" y="6023483"/>
                  </a:lnTo>
                  <a:lnTo>
                    <a:pt x="0" y="602348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2" r="0" b="-52"/>
              </a:stretch>
            </a:blipFill>
          </p:spPr>
        </p:sp>
      </p:grpSp>
      <p:grpSp>
        <p:nvGrpSpPr>
          <p:cNvPr name="Group 7" id="7"/>
          <p:cNvGrpSpPr/>
          <p:nvPr/>
        </p:nvGrpSpPr>
        <p:grpSpPr>
          <a:xfrm rot="0">
            <a:off x="-176066" y="7052411"/>
            <a:ext cx="4008787" cy="3464243"/>
            <a:chOff x="0" y="0"/>
            <a:chExt cx="5345049" cy="4618991"/>
          </a:xfrm>
        </p:grpSpPr>
        <p:sp>
          <p:nvSpPr>
            <p:cNvPr name="Freeform 8" id="8"/>
            <p:cNvSpPr/>
            <p:nvPr/>
          </p:nvSpPr>
          <p:spPr>
            <a:xfrm flipH="true" flipV="true" rot="0">
              <a:off x="0" y="0"/>
              <a:ext cx="5345049" cy="4618990"/>
            </a:xfrm>
            <a:custGeom>
              <a:avLst/>
              <a:gdLst/>
              <a:ahLst/>
              <a:cxnLst/>
              <a:rect r="r" b="b" t="t" l="l"/>
              <a:pathLst>
                <a:path h="4618990" w="5345049">
                  <a:moveTo>
                    <a:pt x="5345049" y="4618990"/>
                  </a:moveTo>
                  <a:lnTo>
                    <a:pt x="0" y="4618990"/>
                  </a:lnTo>
                  <a:lnTo>
                    <a:pt x="0" y="0"/>
                  </a:lnTo>
                  <a:lnTo>
                    <a:pt x="5345049" y="0"/>
                  </a:lnTo>
                  <a:lnTo>
                    <a:pt x="5345049" y="4618990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2" r="0" b="-52"/>
              </a:stretch>
            </a:blipFill>
          </p:spPr>
        </p:sp>
      </p:grpSp>
      <p:sp>
        <p:nvSpPr>
          <p:cNvPr name="Freeform 9" id="9"/>
          <p:cNvSpPr/>
          <p:nvPr/>
        </p:nvSpPr>
        <p:spPr>
          <a:xfrm flipH="true" flipV="true" rot="0">
            <a:off x="14535190" y="7778549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5448219" y="5016902"/>
                </a:moveTo>
                <a:lnTo>
                  <a:pt x="0" y="5016902"/>
                </a:lnTo>
                <a:lnTo>
                  <a:pt x="0" y="0"/>
                </a:lnTo>
                <a:lnTo>
                  <a:pt x="5448219" y="0"/>
                </a:lnTo>
                <a:lnTo>
                  <a:pt x="5448219" y="5016902"/>
                </a:lnTo>
                <a:close/>
              </a:path>
            </a:pathLst>
          </a:custGeom>
          <a:blipFill>
            <a:blip r:embed="rId2">
              <a:alphaModFix amt="19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grpSp>
        <p:nvGrpSpPr>
          <p:cNvPr name="Group 10" id="10"/>
          <p:cNvGrpSpPr/>
          <p:nvPr/>
        </p:nvGrpSpPr>
        <p:grpSpPr>
          <a:xfrm rot="0">
            <a:off x="185327" y="173069"/>
            <a:ext cx="17920906" cy="9976104"/>
            <a:chOff x="0" y="0"/>
            <a:chExt cx="23894541" cy="13301472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23894542" cy="13301472"/>
            </a:xfrm>
            <a:custGeom>
              <a:avLst/>
              <a:gdLst/>
              <a:ahLst/>
              <a:cxnLst/>
              <a:rect r="r" b="b" t="t" l="l"/>
              <a:pathLst>
                <a:path h="13301472" w="23894542">
                  <a:moveTo>
                    <a:pt x="0" y="0"/>
                  </a:moveTo>
                  <a:lnTo>
                    <a:pt x="23894542" y="0"/>
                  </a:lnTo>
                  <a:lnTo>
                    <a:pt x="23894542" y="13301472"/>
                  </a:lnTo>
                  <a:lnTo>
                    <a:pt x="0" y="1330147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0" t="-9879" r="0" b="-9879"/>
              </a:stretch>
            </a:blipFill>
          </p:spPr>
        </p:sp>
      </p:grpSp>
      <p:sp>
        <p:nvSpPr>
          <p:cNvPr name="Freeform 12" id="12"/>
          <p:cNvSpPr/>
          <p:nvPr/>
        </p:nvSpPr>
        <p:spPr>
          <a:xfrm flipH="false" flipV="false" rot="0">
            <a:off x="0" y="-144661"/>
            <a:ext cx="18288000" cy="1929259"/>
          </a:xfrm>
          <a:custGeom>
            <a:avLst/>
            <a:gdLst/>
            <a:ahLst/>
            <a:cxnLst/>
            <a:rect r="r" b="b" t="t" l="l"/>
            <a:pathLst>
              <a:path h="1929259" w="18288000">
                <a:moveTo>
                  <a:pt x="0" y="0"/>
                </a:moveTo>
                <a:lnTo>
                  <a:pt x="18288000" y="0"/>
                </a:lnTo>
                <a:lnTo>
                  <a:pt x="18288000" y="1929259"/>
                </a:lnTo>
                <a:lnTo>
                  <a:pt x="0" y="1929259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-111" r="0" b="-111"/>
            </a:stretch>
          </a:blipFill>
        </p:spPr>
      </p:sp>
      <p:sp>
        <p:nvSpPr>
          <p:cNvPr name="TextBox 13" id="13"/>
          <p:cNvSpPr txBox="true"/>
          <p:nvPr/>
        </p:nvSpPr>
        <p:spPr>
          <a:xfrm rot="0">
            <a:off x="511198" y="1820656"/>
            <a:ext cx="8222178" cy="77267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719"/>
              </a:lnSpc>
            </a:pPr>
            <a:r>
              <a:rPr lang="en-US" sz="4800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{HYMN10_KN_V7}</a:t>
            </a: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</p:txBody>
      </p:sp>
      <p:sp>
        <p:nvSpPr>
          <p:cNvPr name="TextBox 14" id="14"/>
          <p:cNvSpPr txBox="true"/>
          <p:nvPr/>
        </p:nvSpPr>
        <p:spPr>
          <a:xfrm rot="0">
            <a:off x="9471746" y="1820656"/>
            <a:ext cx="8222178" cy="77267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719"/>
              </a:lnSpc>
            </a:pPr>
            <a:r>
              <a:rPr lang="en-US" sz="4800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{HYMN10_EN_V7}</a:t>
            </a: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</p:txBody>
      </p:sp>
      <p:sp>
        <p:nvSpPr>
          <p:cNvPr name="TextBox 15" id="15"/>
          <p:cNvSpPr txBox="true"/>
          <p:nvPr/>
        </p:nvSpPr>
        <p:spPr>
          <a:xfrm rot="0">
            <a:off x="1211202" y="137356"/>
            <a:ext cx="15865597" cy="79385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98"/>
              </a:lnSpc>
            </a:pPr>
            <a:r>
              <a:rPr lang="en-US" sz="3999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{HYMN10_DES}</a:t>
            </a:r>
          </a:p>
        </p:txBody>
      </p:sp>
    </p:spTree>
  </p:cSld>
  <p:clrMapOvr>
    <a:masterClrMapping/>
  </p:clrMapOvr>
</p:sld>
</file>

<file path=ppt/slides/slide12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798976" y="-1112126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0" y="0"/>
                </a:moveTo>
                <a:lnTo>
                  <a:pt x="5448219" y="0"/>
                </a:lnTo>
                <a:lnTo>
                  <a:pt x="5448219" y="5016902"/>
                </a:lnTo>
                <a:lnTo>
                  <a:pt x="0" y="501690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48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-176066" y="-3525521"/>
            <a:ext cx="18640140" cy="18640140"/>
            <a:chOff x="0" y="0"/>
            <a:chExt cx="24853520" cy="2485352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853519" cy="24853519"/>
            </a:xfrm>
            <a:custGeom>
              <a:avLst/>
              <a:gdLst/>
              <a:ahLst/>
              <a:cxnLst/>
              <a:rect r="r" b="b" t="t" l="l"/>
              <a:pathLst>
                <a:path h="24853519" w="24853519">
                  <a:moveTo>
                    <a:pt x="0" y="0"/>
                  </a:moveTo>
                  <a:lnTo>
                    <a:pt x="24853519" y="0"/>
                  </a:lnTo>
                  <a:lnTo>
                    <a:pt x="24853519" y="24853519"/>
                  </a:lnTo>
                  <a:lnTo>
                    <a:pt x="0" y="2485351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alphaModFix amt="68000"/>
              </a:blip>
              <a:stretch>
                <a:fillRect l="0" t="0" r="0" b="0"/>
              </a:stretch>
            </a:blipFill>
          </p:spPr>
        </p:sp>
      </p:grpSp>
      <p:grpSp>
        <p:nvGrpSpPr>
          <p:cNvPr name="Group 5" id="5"/>
          <p:cNvGrpSpPr/>
          <p:nvPr/>
        </p:nvGrpSpPr>
        <p:grpSpPr>
          <a:xfrm rot="0">
            <a:off x="13236334" y="0"/>
            <a:ext cx="5227701" cy="4517612"/>
            <a:chOff x="0" y="0"/>
            <a:chExt cx="6970268" cy="6023483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6970268" cy="6023483"/>
            </a:xfrm>
            <a:custGeom>
              <a:avLst/>
              <a:gdLst/>
              <a:ahLst/>
              <a:cxnLst/>
              <a:rect r="r" b="b" t="t" l="l"/>
              <a:pathLst>
                <a:path h="6023483" w="6970268">
                  <a:moveTo>
                    <a:pt x="0" y="0"/>
                  </a:moveTo>
                  <a:lnTo>
                    <a:pt x="6970268" y="0"/>
                  </a:lnTo>
                  <a:lnTo>
                    <a:pt x="6970268" y="6023483"/>
                  </a:lnTo>
                  <a:lnTo>
                    <a:pt x="0" y="602348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2" r="0" b="-52"/>
              </a:stretch>
            </a:blipFill>
          </p:spPr>
        </p:sp>
      </p:grpSp>
      <p:grpSp>
        <p:nvGrpSpPr>
          <p:cNvPr name="Group 7" id="7"/>
          <p:cNvGrpSpPr/>
          <p:nvPr/>
        </p:nvGrpSpPr>
        <p:grpSpPr>
          <a:xfrm rot="0">
            <a:off x="-176066" y="7052411"/>
            <a:ext cx="4008787" cy="3464243"/>
            <a:chOff x="0" y="0"/>
            <a:chExt cx="5345049" cy="4618991"/>
          </a:xfrm>
        </p:grpSpPr>
        <p:sp>
          <p:nvSpPr>
            <p:cNvPr name="Freeform 8" id="8"/>
            <p:cNvSpPr/>
            <p:nvPr/>
          </p:nvSpPr>
          <p:spPr>
            <a:xfrm flipH="true" flipV="true" rot="0">
              <a:off x="0" y="0"/>
              <a:ext cx="5345049" cy="4618990"/>
            </a:xfrm>
            <a:custGeom>
              <a:avLst/>
              <a:gdLst/>
              <a:ahLst/>
              <a:cxnLst/>
              <a:rect r="r" b="b" t="t" l="l"/>
              <a:pathLst>
                <a:path h="4618990" w="5345049">
                  <a:moveTo>
                    <a:pt x="5345049" y="4618990"/>
                  </a:moveTo>
                  <a:lnTo>
                    <a:pt x="0" y="4618990"/>
                  </a:lnTo>
                  <a:lnTo>
                    <a:pt x="0" y="0"/>
                  </a:lnTo>
                  <a:lnTo>
                    <a:pt x="5345049" y="0"/>
                  </a:lnTo>
                  <a:lnTo>
                    <a:pt x="5345049" y="4618990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2" r="0" b="-52"/>
              </a:stretch>
            </a:blipFill>
          </p:spPr>
        </p:sp>
      </p:grpSp>
      <p:sp>
        <p:nvSpPr>
          <p:cNvPr name="Freeform 9" id="9"/>
          <p:cNvSpPr/>
          <p:nvPr/>
        </p:nvSpPr>
        <p:spPr>
          <a:xfrm flipH="true" flipV="true" rot="0">
            <a:off x="14535190" y="7778549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5448219" y="5016902"/>
                </a:moveTo>
                <a:lnTo>
                  <a:pt x="0" y="5016902"/>
                </a:lnTo>
                <a:lnTo>
                  <a:pt x="0" y="0"/>
                </a:lnTo>
                <a:lnTo>
                  <a:pt x="5448219" y="0"/>
                </a:lnTo>
                <a:lnTo>
                  <a:pt x="5448219" y="5016902"/>
                </a:lnTo>
                <a:close/>
              </a:path>
            </a:pathLst>
          </a:custGeom>
          <a:blipFill>
            <a:blip r:embed="rId2">
              <a:alphaModFix amt="19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grpSp>
        <p:nvGrpSpPr>
          <p:cNvPr name="Group 10" id="10"/>
          <p:cNvGrpSpPr/>
          <p:nvPr/>
        </p:nvGrpSpPr>
        <p:grpSpPr>
          <a:xfrm rot="0">
            <a:off x="185327" y="173069"/>
            <a:ext cx="17920906" cy="9976104"/>
            <a:chOff x="0" y="0"/>
            <a:chExt cx="23894541" cy="13301472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23894542" cy="13301472"/>
            </a:xfrm>
            <a:custGeom>
              <a:avLst/>
              <a:gdLst/>
              <a:ahLst/>
              <a:cxnLst/>
              <a:rect r="r" b="b" t="t" l="l"/>
              <a:pathLst>
                <a:path h="13301472" w="23894542">
                  <a:moveTo>
                    <a:pt x="0" y="0"/>
                  </a:moveTo>
                  <a:lnTo>
                    <a:pt x="23894542" y="0"/>
                  </a:lnTo>
                  <a:lnTo>
                    <a:pt x="23894542" y="13301472"/>
                  </a:lnTo>
                  <a:lnTo>
                    <a:pt x="0" y="1330147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0" t="-9879" r="0" b="-9879"/>
              </a:stretch>
            </a:blipFill>
          </p:spPr>
        </p:sp>
      </p:grpSp>
      <p:sp>
        <p:nvSpPr>
          <p:cNvPr name="Freeform 12" id="12"/>
          <p:cNvSpPr/>
          <p:nvPr/>
        </p:nvSpPr>
        <p:spPr>
          <a:xfrm flipH="false" flipV="false" rot="0">
            <a:off x="0" y="-144661"/>
            <a:ext cx="18288000" cy="1929259"/>
          </a:xfrm>
          <a:custGeom>
            <a:avLst/>
            <a:gdLst/>
            <a:ahLst/>
            <a:cxnLst/>
            <a:rect r="r" b="b" t="t" l="l"/>
            <a:pathLst>
              <a:path h="1929259" w="18288000">
                <a:moveTo>
                  <a:pt x="0" y="0"/>
                </a:moveTo>
                <a:lnTo>
                  <a:pt x="18288000" y="0"/>
                </a:lnTo>
                <a:lnTo>
                  <a:pt x="18288000" y="1929259"/>
                </a:lnTo>
                <a:lnTo>
                  <a:pt x="0" y="1929259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-111" r="0" b="-111"/>
            </a:stretch>
          </a:blipFill>
        </p:spPr>
      </p:sp>
      <p:sp>
        <p:nvSpPr>
          <p:cNvPr name="TextBox 13" id="13"/>
          <p:cNvSpPr txBox="true"/>
          <p:nvPr/>
        </p:nvSpPr>
        <p:spPr>
          <a:xfrm rot="0">
            <a:off x="511198" y="1820656"/>
            <a:ext cx="8222178" cy="77267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719"/>
              </a:lnSpc>
            </a:pPr>
            <a:r>
              <a:rPr lang="en-US" sz="4800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{HYMN10_KN_V8}</a:t>
            </a: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</p:txBody>
      </p:sp>
      <p:sp>
        <p:nvSpPr>
          <p:cNvPr name="TextBox 14" id="14"/>
          <p:cNvSpPr txBox="true"/>
          <p:nvPr/>
        </p:nvSpPr>
        <p:spPr>
          <a:xfrm rot="0">
            <a:off x="9471746" y="1820656"/>
            <a:ext cx="8222178" cy="77267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719"/>
              </a:lnSpc>
            </a:pPr>
            <a:r>
              <a:rPr lang="en-US" sz="4800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{HYMN10_EN_V8}</a:t>
            </a: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</p:txBody>
      </p:sp>
      <p:sp>
        <p:nvSpPr>
          <p:cNvPr name="TextBox 15" id="15"/>
          <p:cNvSpPr txBox="true"/>
          <p:nvPr/>
        </p:nvSpPr>
        <p:spPr>
          <a:xfrm rot="0">
            <a:off x="1211202" y="137356"/>
            <a:ext cx="15865597" cy="79385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98"/>
              </a:lnSpc>
            </a:pPr>
            <a:r>
              <a:rPr lang="en-US" sz="3999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{HYMN10_DES}</a:t>
            </a:r>
          </a:p>
        </p:txBody>
      </p:sp>
    </p:spTree>
  </p:cSld>
  <p:clrMapOvr>
    <a:masterClrMapping/>
  </p:clrMapOvr>
</p:sld>
</file>

<file path=ppt/slides/slide12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798976" y="-1112126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0" y="0"/>
                </a:moveTo>
                <a:lnTo>
                  <a:pt x="5448219" y="0"/>
                </a:lnTo>
                <a:lnTo>
                  <a:pt x="5448219" y="5016902"/>
                </a:lnTo>
                <a:lnTo>
                  <a:pt x="0" y="501690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48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-176066" y="-3525521"/>
            <a:ext cx="18640140" cy="18640140"/>
            <a:chOff x="0" y="0"/>
            <a:chExt cx="24853520" cy="2485352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853519" cy="24853519"/>
            </a:xfrm>
            <a:custGeom>
              <a:avLst/>
              <a:gdLst/>
              <a:ahLst/>
              <a:cxnLst/>
              <a:rect r="r" b="b" t="t" l="l"/>
              <a:pathLst>
                <a:path h="24853519" w="24853519">
                  <a:moveTo>
                    <a:pt x="0" y="0"/>
                  </a:moveTo>
                  <a:lnTo>
                    <a:pt x="24853519" y="0"/>
                  </a:lnTo>
                  <a:lnTo>
                    <a:pt x="24853519" y="24853519"/>
                  </a:lnTo>
                  <a:lnTo>
                    <a:pt x="0" y="2485351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alphaModFix amt="68000"/>
              </a:blip>
              <a:stretch>
                <a:fillRect l="0" t="0" r="0" b="0"/>
              </a:stretch>
            </a:blipFill>
          </p:spPr>
        </p:sp>
      </p:grpSp>
      <p:grpSp>
        <p:nvGrpSpPr>
          <p:cNvPr name="Group 5" id="5"/>
          <p:cNvGrpSpPr/>
          <p:nvPr/>
        </p:nvGrpSpPr>
        <p:grpSpPr>
          <a:xfrm rot="0">
            <a:off x="13236334" y="0"/>
            <a:ext cx="5227701" cy="4517612"/>
            <a:chOff x="0" y="0"/>
            <a:chExt cx="6970268" cy="6023483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6970268" cy="6023483"/>
            </a:xfrm>
            <a:custGeom>
              <a:avLst/>
              <a:gdLst/>
              <a:ahLst/>
              <a:cxnLst/>
              <a:rect r="r" b="b" t="t" l="l"/>
              <a:pathLst>
                <a:path h="6023483" w="6970268">
                  <a:moveTo>
                    <a:pt x="0" y="0"/>
                  </a:moveTo>
                  <a:lnTo>
                    <a:pt x="6970268" y="0"/>
                  </a:lnTo>
                  <a:lnTo>
                    <a:pt x="6970268" y="6023483"/>
                  </a:lnTo>
                  <a:lnTo>
                    <a:pt x="0" y="602348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2" r="0" b="-52"/>
              </a:stretch>
            </a:blipFill>
          </p:spPr>
        </p:sp>
      </p:grpSp>
      <p:grpSp>
        <p:nvGrpSpPr>
          <p:cNvPr name="Group 7" id="7"/>
          <p:cNvGrpSpPr/>
          <p:nvPr/>
        </p:nvGrpSpPr>
        <p:grpSpPr>
          <a:xfrm rot="0">
            <a:off x="-176066" y="5999066"/>
            <a:ext cx="5227701" cy="4517612"/>
            <a:chOff x="0" y="0"/>
            <a:chExt cx="6970268" cy="6023483"/>
          </a:xfrm>
        </p:grpSpPr>
        <p:sp>
          <p:nvSpPr>
            <p:cNvPr name="Freeform 8" id="8"/>
            <p:cNvSpPr/>
            <p:nvPr/>
          </p:nvSpPr>
          <p:spPr>
            <a:xfrm flipH="true" flipV="true" rot="0">
              <a:off x="0" y="0"/>
              <a:ext cx="6970268" cy="6023483"/>
            </a:xfrm>
            <a:custGeom>
              <a:avLst/>
              <a:gdLst/>
              <a:ahLst/>
              <a:cxnLst/>
              <a:rect r="r" b="b" t="t" l="l"/>
              <a:pathLst>
                <a:path h="6023483" w="6970268">
                  <a:moveTo>
                    <a:pt x="6970268" y="6023483"/>
                  </a:moveTo>
                  <a:lnTo>
                    <a:pt x="0" y="6023483"/>
                  </a:lnTo>
                  <a:lnTo>
                    <a:pt x="0" y="0"/>
                  </a:lnTo>
                  <a:lnTo>
                    <a:pt x="6970268" y="0"/>
                  </a:lnTo>
                  <a:lnTo>
                    <a:pt x="6970268" y="6023483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2" r="0" b="-52"/>
              </a:stretch>
            </a:blipFill>
          </p:spPr>
        </p:sp>
      </p:grpSp>
      <p:sp>
        <p:nvSpPr>
          <p:cNvPr name="Freeform 9" id="9"/>
          <p:cNvSpPr/>
          <p:nvPr/>
        </p:nvSpPr>
        <p:spPr>
          <a:xfrm flipH="true" flipV="true" rot="0">
            <a:off x="14535190" y="7778549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5448219" y="5016902"/>
                </a:moveTo>
                <a:lnTo>
                  <a:pt x="0" y="5016902"/>
                </a:lnTo>
                <a:lnTo>
                  <a:pt x="0" y="0"/>
                </a:lnTo>
                <a:lnTo>
                  <a:pt x="5448219" y="0"/>
                </a:lnTo>
                <a:lnTo>
                  <a:pt x="5448219" y="5016902"/>
                </a:lnTo>
                <a:close/>
              </a:path>
            </a:pathLst>
          </a:custGeom>
          <a:blipFill>
            <a:blip r:embed="rId2">
              <a:alphaModFix amt="19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sp>
        <p:nvSpPr>
          <p:cNvPr name="TextBox 10" id="10"/>
          <p:cNvSpPr txBox="true"/>
          <p:nvPr/>
        </p:nvSpPr>
        <p:spPr>
          <a:xfrm rot="0">
            <a:off x="1600200" y="3593115"/>
            <a:ext cx="15429489" cy="182460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4930"/>
              </a:lnSpc>
            </a:pPr>
            <a:r>
              <a:rPr lang="en-US" sz="10665" b="true">
                <a:solidFill>
                  <a:srgbClr val="000000"/>
                </a:solidFill>
                <a:latin typeface="Aptos Bold"/>
                <a:ea typeface="Aptos Bold"/>
                <a:cs typeface="Aptos Bold"/>
                <a:sym typeface="Aptos Bold"/>
              </a:rPr>
              <a:t>{HYMN11_DES}</a:t>
            </a:r>
          </a:p>
        </p:txBody>
      </p:sp>
    </p:spTree>
  </p:cSld>
  <p:clrMapOvr>
    <a:masterClrMapping/>
  </p:clrMapOvr>
</p:sld>
</file>

<file path=ppt/slides/slide12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798976" y="-1112126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0" y="0"/>
                </a:moveTo>
                <a:lnTo>
                  <a:pt x="5448219" y="0"/>
                </a:lnTo>
                <a:lnTo>
                  <a:pt x="5448219" y="5016902"/>
                </a:lnTo>
                <a:lnTo>
                  <a:pt x="0" y="501690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48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-176066" y="-3525521"/>
            <a:ext cx="18640140" cy="18640140"/>
            <a:chOff x="0" y="0"/>
            <a:chExt cx="24853520" cy="2485352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853519" cy="24853519"/>
            </a:xfrm>
            <a:custGeom>
              <a:avLst/>
              <a:gdLst/>
              <a:ahLst/>
              <a:cxnLst/>
              <a:rect r="r" b="b" t="t" l="l"/>
              <a:pathLst>
                <a:path h="24853519" w="24853519">
                  <a:moveTo>
                    <a:pt x="0" y="0"/>
                  </a:moveTo>
                  <a:lnTo>
                    <a:pt x="24853519" y="0"/>
                  </a:lnTo>
                  <a:lnTo>
                    <a:pt x="24853519" y="24853519"/>
                  </a:lnTo>
                  <a:lnTo>
                    <a:pt x="0" y="2485351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alphaModFix amt="68000"/>
              </a:blip>
              <a:stretch>
                <a:fillRect l="0" t="0" r="0" b="0"/>
              </a:stretch>
            </a:blipFill>
          </p:spPr>
        </p:sp>
      </p:grpSp>
      <p:grpSp>
        <p:nvGrpSpPr>
          <p:cNvPr name="Group 5" id="5"/>
          <p:cNvGrpSpPr/>
          <p:nvPr/>
        </p:nvGrpSpPr>
        <p:grpSpPr>
          <a:xfrm rot="0">
            <a:off x="13236334" y="0"/>
            <a:ext cx="5227701" cy="4517612"/>
            <a:chOff x="0" y="0"/>
            <a:chExt cx="6970268" cy="6023483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6970268" cy="6023483"/>
            </a:xfrm>
            <a:custGeom>
              <a:avLst/>
              <a:gdLst/>
              <a:ahLst/>
              <a:cxnLst/>
              <a:rect r="r" b="b" t="t" l="l"/>
              <a:pathLst>
                <a:path h="6023483" w="6970268">
                  <a:moveTo>
                    <a:pt x="0" y="0"/>
                  </a:moveTo>
                  <a:lnTo>
                    <a:pt x="6970268" y="0"/>
                  </a:lnTo>
                  <a:lnTo>
                    <a:pt x="6970268" y="6023483"/>
                  </a:lnTo>
                  <a:lnTo>
                    <a:pt x="0" y="602348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2" r="0" b="-52"/>
              </a:stretch>
            </a:blipFill>
          </p:spPr>
        </p:sp>
      </p:grpSp>
      <p:grpSp>
        <p:nvGrpSpPr>
          <p:cNvPr name="Group 7" id="7"/>
          <p:cNvGrpSpPr/>
          <p:nvPr/>
        </p:nvGrpSpPr>
        <p:grpSpPr>
          <a:xfrm rot="0">
            <a:off x="-176066" y="7052411"/>
            <a:ext cx="4008787" cy="3464243"/>
            <a:chOff x="0" y="0"/>
            <a:chExt cx="5345049" cy="4618991"/>
          </a:xfrm>
        </p:grpSpPr>
        <p:sp>
          <p:nvSpPr>
            <p:cNvPr name="Freeform 8" id="8"/>
            <p:cNvSpPr/>
            <p:nvPr/>
          </p:nvSpPr>
          <p:spPr>
            <a:xfrm flipH="true" flipV="true" rot="0">
              <a:off x="0" y="0"/>
              <a:ext cx="5345049" cy="4618990"/>
            </a:xfrm>
            <a:custGeom>
              <a:avLst/>
              <a:gdLst/>
              <a:ahLst/>
              <a:cxnLst/>
              <a:rect r="r" b="b" t="t" l="l"/>
              <a:pathLst>
                <a:path h="4618990" w="5345049">
                  <a:moveTo>
                    <a:pt x="5345049" y="4618990"/>
                  </a:moveTo>
                  <a:lnTo>
                    <a:pt x="0" y="4618990"/>
                  </a:lnTo>
                  <a:lnTo>
                    <a:pt x="0" y="0"/>
                  </a:lnTo>
                  <a:lnTo>
                    <a:pt x="5345049" y="0"/>
                  </a:lnTo>
                  <a:lnTo>
                    <a:pt x="5345049" y="4618990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2" r="0" b="-52"/>
              </a:stretch>
            </a:blipFill>
          </p:spPr>
        </p:sp>
      </p:grpSp>
      <p:sp>
        <p:nvSpPr>
          <p:cNvPr name="Freeform 9" id="9"/>
          <p:cNvSpPr/>
          <p:nvPr/>
        </p:nvSpPr>
        <p:spPr>
          <a:xfrm flipH="true" flipV="true" rot="0">
            <a:off x="14535190" y="7778549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5448219" y="5016902"/>
                </a:moveTo>
                <a:lnTo>
                  <a:pt x="0" y="5016902"/>
                </a:lnTo>
                <a:lnTo>
                  <a:pt x="0" y="0"/>
                </a:lnTo>
                <a:lnTo>
                  <a:pt x="5448219" y="0"/>
                </a:lnTo>
                <a:lnTo>
                  <a:pt x="5448219" y="5016902"/>
                </a:lnTo>
                <a:close/>
              </a:path>
            </a:pathLst>
          </a:custGeom>
          <a:blipFill>
            <a:blip r:embed="rId2">
              <a:alphaModFix amt="19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grpSp>
        <p:nvGrpSpPr>
          <p:cNvPr name="Group 10" id="10"/>
          <p:cNvGrpSpPr/>
          <p:nvPr/>
        </p:nvGrpSpPr>
        <p:grpSpPr>
          <a:xfrm rot="0">
            <a:off x="185327" y="173069"/>
            <a:ext cx="17920906" cy="9976104"/>
            <a:chOff x="0" y="0"/>
            <a:chExt cx="23894541" cy="13301472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23894542" cy="13301472"/>
            </a:xfrm>
            <a:custGeom>
              <a:avLst/>
              <a:gdLst/>
              <a:ahLst/>
              <a:cxnLst/>
              <a:rect r="r" b="b" t="t" l="l"/>
              <a:pathLst>
                <a:path h="13301472" w="23894542">
                  <a:moveTo>
                    <a:pt x="0" y="0"/>
                  </a:moveTo>
                  <a:lnTo>
                    <a:pt x="23894542" y="0"/>
                  </a:lnTo>
                  <a:lnTo>
                    <a:pt x="23894542" y="13301472"/>
                  </a:lnTo>
                  <a:lnTo>
                    <a:pt x="0" y="1330147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0" t="-9879" r="0" b="-9879"/>
              </a:stretch>
            </a:blipFill>
          </p:spPr>
        </p:sp>
      </p:grpSp>
      <p:sp>
        <p:nvSpPr>
          <p:cNvPr name="Freeform 12" id="12"/>
          <p:cNvSpPr/>
          <p:nvPr/>
        </p:nvSpPr>
        <p:spPr>
          <a:xfrm flipH="false" flipV="false" rot="0">
            <a:off x="0" y="-144661"/>
            <a:ext cx="18288000" cy="1929259"/>
          </a:xfrm>
          <a:custGeom>
            <a:avLst/>
            <a:gdLst/>
            <a:ahLst/>
            <a:cxnLst/>
            <a:rect r="r" b="b" t="t" l="l"/>
            <a:pathLst>
              <a:path h="1929259" w="18288000">
                <a:moveTo>
                  <a:pt x="0" y="0"/>
                </a:moveTo>
                <a:lnTo>
                  <a:pt x="18288000" y="0"/>
                </a:lnTo>
                <a:lnTo>
                  <a:pt x="18288000" y="1929259"/>
                </a:lnTo>
                <a:lnTo>
                  <a:pt x="0" y="1929259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-111" r="0" b="-111"/>
            </a:stretch>
          </a:blipFill>
        </p:spPr>
      </p:sp>
      <p:sp>
        <p:nvSpPr>
          <p:cNvPr name="TextBox 13" id="13"/>
          <p:cNvSpPr txBox="true"/>
          <p:nvPr/>
        </p:nvSpPr>
        <p:spPr>
          <a:xfrm rot="0">
            <a:off x="1211202" y="137356"/>
            <a:ext cx="15865597" cy="79385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98"/>
              </a:lnSpc>
            </a:pPr>
            <a:r>
              <a:rPr lang="en-US" sz="3999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{HYMN11_DES}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511198" y="1820656"/>
            <a:ext cx="8222178" cy="77267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719"/>
              </a:lnSpc>
            </a:pPr>
            <a:r>
              <a:rPr lang="en-US" sz="4800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{HYMN11_KN_V1}</a:t>
            </a: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</p:txBody>
      </p:sp>
      <p:sp>
        <p:nvSpPr>
          <p:cNvPr name="TextBox 15" id="15"/>
          <p:cNvSpPr txBox="true"/>
          <p:nvPr/>
        </p:nvSpPr>
        <p:spPr>
          <a:xfrm rot="0">
            <a:off x="9471746" y="1820656"/>
            <a:ext cx="8222178" cy="77267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719"/>
              </a:lnSpc>
            </a:pPr>
            <a:r>
              <a:rPr lang="en-US" sz="4800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{HYMN11_EN_V1}</a:t>
            </a: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</p:txBody>
      </p:sp>
    </p:spTree>
  </p:cSld>
  <p:clrMapOvr>
    <a:masterClrMapping/>
  </p:clrMapOvr>
</p:sld>
</file>

<file path=ppt/slides/slide12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798976" y="-1112126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0" y="0"/>
                </a:moveTo>
                <a:lnTo>
                  <a:pt x="5448219" y="0"/>
                </a:lnTo>
                <a:lnTo>
                  <a:pt x="5448219" y="5016902"/>
                </a:lnTo>
                <a:lnTo>
                  <a:pt x="0" y="501690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48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-176066" y="-3525521"/>
            <a:ext cx="18640140" cy="18640140"/>
            <a:chOff x="0" y="0"/>
            <a:chExt cx="24853520" cy="2485352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853519" cy="24853519"/>
            </a:xfrm>
            <a:custGeom>
              <a:avLst/>
              <a:gdLst/>
              <a:ahLst/>
              <a:cxnLst/>
              <a:rect r="r" b="b" t="t" l="l"/>
              <a:pathLst>
                <a:path h="24853519" w="24853519">
                  <a:moveTo>
                    <a:pt x="0" y="0"/>
                  </a:moveTo>
                  <a:lnTo>
                    <a:pt x="24853519" y="0"/>
                  </a:lnTo>
                  <a:lnTo>
                    <a:pt x="24853519" y="24853519"/>
                  </a:lnTo>
                  <a:lnTo>
                    <a:pt x="0" y="2485351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alphaModFix amt="68000"/>
              </a:blip>
              <a:stretch>
                <a:fillRect l="0" t="0" r="0" b="0"/>
              </a:stretch>
            </a:blipFill>
          </p:spPr>
        </p:sp>
      </p:grpSp>
      <p:grpSp>
        <p:nvGrpSpPr>
          <p:cNvPr name="Group 5" id="5"/>
          <p:cNvGrpSpPr/>
          <p:nvPr/>
        </p:nvGrpSpPr>
        <p:grpSpPr>
          <a:xfrm rot="0">
            <a:off x="13236334" y="0"/>
            <a:ext cx="5227701" cy="4517612"/>
            <a:chOff x="0" y="0"/>
            <a:chExt cx="6970268" cy="6023483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6970268" cy="6023483"/>
            </a:xfrm>
            <a:custGeom>
              <a:avLst/>
              <a:gdLst/>
              <a:ahLst/>
              <a:cxnLst/>
              <a:rect r="r" b="b" t="t" l="l"/>
              <a:pathLst>
                <a:path h="6023483" w="6970268">
                  <a:moveTo>
                    <a:pt x="0" y="0"/>
                  </a:moveTo>
                  <a:lnTo>
                    <a:pt x="6970268" y="0"/>
                  </a:lnTo>
                  <a:lnTo>
                    <a:pt x="6970268" y="6023483"/>
                  </a:lnTo>
                  <a:lnTo>
                    <a:pt x="0" y="602348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2" r="0" b="-52"/>
              </a:stretch>
            </a:blipFill>
          </p:spPr>
        </p:sp>
      </p:grpSp>
      <p:grpSp>
        <p:nvGrpSpPr>
          <p:cNvPr name="Group 7" id="7"/>
          <p:cNvGrpSpPr/>
          <p:nvPr/>
        </p:nvGrpSpPr>
        <p:grpSpPr>
          <a:xfrm rot="0">
            <a:off x="-176066" y="7052411"/>
            <a:ext cx="4008787" cy="3464243"/>
            <a:chOff x="0" y="0"/>
            <a:chExt cx="5345049" cy="4618991"/>
          </a:xfrm>
        </p:grpSpPr>
        <p:sp>
          <p:nvSpPr>
            <p:cNvPr name="Freeform 8" id="8"/>
            <p:cNvSpPr/>
            <p:nvPr/>
          </p:nvSpPr>
          <p:spPr>
            <a:xfrm flipH="true" flipV="true" rot="0">
              <a:off x="0" y="0"/>
              <a:ext cx="5345049" cy="4618990"/>
            </a:xfrm>
            <a:custGeom>
              <a:avLst/>
              <a:gdLst/>
              <a:ahLst/>
              <a:cxnLst/>
              <a:rect r="r" b="b" t="t" l="l"/>
              <a:pathLst>
                <a:path h="4618990" w="5345049">
                  <a:moveTo>
                    <a:pt x="5345049" y="4618990"/>
                  </a:moveTo>
                  <a:lnTo>
                    <a:pt x="0" y="4618990"/>
                  </a:lnTo>
                  <a:lnTo>
                    <a:pt x="0" y="0"/>
                  </a:lnTo>
                  <a:lnTo>
                    <a:pt x="5345049" y="0"/>
                  </a:lnTo>
                  <a:lnTo>
                    <a:pt x="5345049" y="4618990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2" r="0" b="-52"/>
              </a:stretch>
            </a:blipFill>
          </p:spPr>
        </p:sp>
      </p:grpSp>
      <p:sp>
        <p:nvSpPr>
          <p:cNvPr name="Freeform 9" id="9"/>
          <p:cNvSpPr/>
          <p:nvPr/>
        </p:nvSpPr>
        <p:spPr>
          <a:xfrm flipH="true" flipV="true" rot="0">
            <a:off x="14535190" y="7778549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5448219" y="5016902"/>
                </a:moveTo>
                <a:lnTo>
                  <a:pt x="0" y="5016902"/>
                </a:lnTo>
                <a:lnTo>
                  <a:pt x="0" y="0"/>
                </a:lnTo>
                <a:lnTo>
                  <a:pt x="5448219" y="0"/>
                </a:lnTo>
                <a:lnTo>
                  <a:pt x="5448219" y="5016902"/>
                </a:lnTo>
                <a:close/>
              </a:path>
            </a:pathLst>
          </a:custGeom>
          <a:blipFill>
            <a:blip r:embed="rId2">
              <a:alphaModFix amt="19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grpSp>
        <p:nvGrpSpPr>
          <p:cNvPr name="Group 10" id="10"/>
          <p:cNvGrpSpPr/>
          <p:nvPr/>
        </p:nvGrpSpPr>
        <p:grpSpPr>
          <a:xfrm rot="0">
            <a:off x="185327" y="173069"/>
            <a:ext cx="17920906" cy="9976104"/>
            <a:chOff x="0" y="0"/>
            <a:chExt cx="23894541" cy="13301472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23894542" cy="13301472"/>
            </a:xfrm>
            <a:custGeom>
              <a:avLst/>
              <a:gdLst/>
              <a:ahLst/>
              <a:cxnLst/>
              <a:rect r="r" b="b" t="t" l="l"/>
              <a:pathLst>
                <a:path h="13301472" w="23894542">
                  <a:moveTo>
                    <a:pt x="0" y="0"/>
                  </a:moveTo>
                  <a:lnTo>
                    <a:pt x="23894542" y="0"/>
                  </a:lnTo>
                  <a:lnTo>
                    <a:pt x="23894542" y="13301472"/>
                  </a:lnTo>
                  <a:lnTo>
                    <a:pt x="0" y="1330147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0" t="-9879" r="0" b="-9879"/>
              </a:stretch>
            </a:blipFill>
          </p:spPr>
        </p:sp>
      </p:grpSp>
      <p:sp>
        <p:nvSpPr>
          <p:cNvPr name="Freeform 12" id="12"/>
          <p:cNvSpPr/>
          <p:nvPr/>
        </p:nvSpPr>
        <p:spPr>
          <a:xfrm flipH="false" flipV="false" rot="0">
            <a:off x="0" y="-144661"/>
            <a:ext cx="18288000" cy="1929259"/>
          </a:xfrm>
          <a:custGeom>
            <a:avLst/>
            <a:gdLst/>
            <a:ahLst/>
            <a:cxnLst/>
            <a:rect r="r" b="b" t="t" l="l"/>
            <a:pathLst>
              <a:path h="1929259" w="18288000">
                <a:moveTo>
                  <a:pt x="0" y="0"/>
                </a:moveTo>
                <a:lnTo>
                  <a:pt x="18288000" y="0"/>
                </a:lnTo>
                <a:lnTo>
                  <a:pt x="18288000" y="1929259"/>
                </a:lnTo>
                <a:lnTo>
                  <a:pt x="0" y="1929259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-111" r="0" b="-111"/>
            </a:stretch>
          </a:blipFill>
        </p:spPr>
      </p:sp>
      <p:sp>
        <p:nvSpPr>
          <p:cNvPr name="TextBox 13" id="13"/>
          <p:cNvSpPr txBox="true"/>
          <p:nvPr/>
        </p:nvSpPr>
        <p:spPr>
          <a:xfrm rot="0">
            <a:off x="511198" y="1820656"/>
            <a:ext cx="8222178" cy="77267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719"/>
              </a:lnSpc>
            </a:pPr>
            <a:r>
              <a:rPr lang="en-US" sz="4800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{HYMN11_KN_V2}</a:t>
            </a: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</p:txBody>
      </p:sp>
      <p:sp>
        <p:nvSpPr>
          <p:cNvPr name="TextBox 14" id="14"/>
          <p:cNvSpPr txBox="true"/>
          <p:nvPr/>
        </p:nvSpPr>
        <p:spPr>
          <a:xfrm rot="0">
            <a:off x="9471746" y="1820656"/>
            <a:ext cx="8222178" cy="77267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719"/>
              </a:lnSpc>
            </a:pPr>
            <a:r>
              <a:rPr lang="en-US" sz="4800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{HYMN11_EN_V2}</a:t>
            </a: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</p:txBody>
      </p:sp>
      <p:sp>
        <p:nvSpPr>
          <p:cNvPr name="TextBox 15" id="15"/>
          <p:cNvSpPr txBox="true"/>
          <p:nvPr/>
        </p:nvSpPr>
        <p:spPr>
          <a:xfrm rot="0">
            <a:off x="1211202" y="137356"/>
            <a:ext cx="15865597" cy="79385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98"/>
              </a:lnSpc>
            </a:pPr>
            <a:r>
              <a:rPr lang="en-US" sz="3999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{HYMN11_DES}</a:t>
            </a:r>
          </a:p>
        </p:txBody>
      </p:sp>
    </p:spTree>
  </p:cSld>
  <p:clrMapOvr>
    <a:masterClrMapping/>
  </p:clrMapOvr>
</p:sld>
</file>

<file path=ppt/slides/slide12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798976" y="-1112126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0" y="0"/>
                </a:moveTo>
                <a:lnTo>
                  <a:pt x="5448219" y="0"/>
                </a:lnTo>
                <a:lnTo>
                  <a:pt x="5448219" y="5016902"/>
                </a:lnTo>
                <a:lnTo>
                  <a:pt x="0" y="501690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48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-176066" y="-3525521"/>
            <a:ext cx="18640140" cy="18640140"/>
            <a:chOff x="0" y="0"/>
            <a:chExt cx="24853520" cy="2485352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853519" cy="24853519"/>
            </a:xfrm>
            <a:custGeom>
              <a:avLst/>
              <a:gdLst/>
              <a:ahLst/>
              <a:cxnLst/>
              <a:rect r="r" b="b" t="t" l="l"/>
              <a:pathLst>
                <a:path h="24853519" w="24853519">
                  <a:moveTo>
                    <a:pt x="0" y="0"/>
                  </a:moveTo>
                  <a:lnTo>
                    <a:pt x="24853519" y="0"/>
                  </a:lnTo>
                  <a:lnTo>
                    <a:pt x="24853519" y="24853519"/>
                  </a:lnTo>
                  <a:lnTo>
                    <a:pt x="0" y="2485351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alphaModFix amt="68000"/>
              </a:blip>
              <a:stretch>
                <a:fillRect l="0" t="0" r="0" b="0"/>
              </a:stretch>
            </a:blipFill>
          </p:spPr>
        </p:sp>
      </p:grpSp>
      <p:grpSp>
        <p:nvGrpSpPr>
          <p:cNvPr name="Group 5" id="5"/>
          <p:cNvGrpSpPr/>
          <p:nvPr/>
        </p:nvGrpSpPr>
        <p:grpSpPr>
          <a:xfrm rot="0">
            <a:off x="13236334" y="0"/>
            <a:ext cx="5227701" cy="4517612"/>
            <a:chOff x="0" y="0"/>
            <a:chExt cx="6970268" cy="6023483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6970268" cy="6023483"/>
            </a:xfrm>
            <a:custGeom>
              <a:avLst/>
              <a:gdLst/>
              <a:ahLst/>
              <a:cxnLst/>
              <a:rect r="r" b="b" t="t" l="l"/>
              <a:pathLst>
                <a:path h="6023483" w="6970268">
                  <a:moveTo>
                    <a:pt x="0" y="0"/>
                  </a:moveTo>
                  <a:lnTo>
                    <a:pt x="6970268" y="0"/>
                  </a:lnTo>
                  <a:lnTo>
                    <a:pt x="6970268" y="6023483"/>
                  </a:lnTo>
                  <a:lnTo>
                    <a:pt x="0" y="602348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2" r="0" b="-52"/>
              </a:stretch>
            </a:blipFill>
          </p:spPr>
        </p:sp>
      </p:grpSp>
      <p:grpSp>
        <p:nvGrpSpPr>
          <p:cNvPr name="Group 7" id="7"/>
          <p:cNvGrpSpPr/>
          <p:nvPr/>
        </p:nvGrpSpPr>
        <p:grpSpPr>
          <a:xfrm rot="0">
            <a:off x="-176066" y="7052411"/>
            <a:ext cx="4008787" cy="3464243"/>
            <a:chOff x="0" y="0"/>
            <a:chExt cx="5345049" cy="4618991"/>
          </a:xfrm>
        </p:grpSpPr>
        <p:sp>
          <p:nvSpPr>
            <p:cNvPr name="Freeform 8" id="8"/>
            <p:cNvSpPr/>
            <p:nvPr/>
          </p:nvSpPr>
          <p:spPr>
            <a:xfrm flipH="true" flipV="true" rot="0">
              <a:off x="0" y="0"/>
              <a:ext cx="5345049" cy="4618990"/>
            </a:xfrm>
            <a:custGeom>
              <a:avLst/>
              <a:gdLst/>
              <a:ahLst/>
              <a:cxnLst/>
              <a:rect r="r" b="b" t="t" l="l"/>
              <a:pathLst>
                <a:path h="4618990" w="5345049">
                  <a:moveTo>
                    <a:pt x="5345049" y="4618990"/>
                  </a:moveTo>
                  <a:lnTo>
                    <a:pt x="0" y="4618990"/>
                  </a:lnTo>
                  <a:lnTo>
                    <a:pt x="0" y="0"/>
                  </a:lnTo>
                  <a:lnTo>
                    <a:pt x="5345049" y="0"/>
                  </a:lnTo>
                  <a:lnTo>
                    <a:pt x="5345049" y="4618990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2" r="0" b="-52"/>
              </a:stretch>
            </a:blipFill>
          </p:spPr>
        </p:sp>
      </p:grpSp>
      <p:sp>
        <p:nvSpPr>
          <p:cNvPr name="Freeform 9" id="9"/>
          <p:cNvSpPr/>
          <p:nvPr/>
        </p:nvSpPr>
        <p:spPr>
          <a:xfrm flipH="true" flipV="true" rot="0">
            <a:off x="14535190" y="7778549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5448219" y="5016902"/>
                </a:moveTo>
                <a:lnTo>
                  <a:pt x="0" y="5016902"/>
                </a:lnTo>
                <a:lnTo>
                  <a:pt x="0" y="0"/>
                </a:lnTo>
                <a:lnTo>
                  <a:pt x="5448219" y="0"/>
                </a:lnTo>
                <a:lnTo>
                  <a:pt x="5448219" y="5016902"/>
                </a:lnTo>
                <a:close/>
              </a:path>
            </a:pathLst>
          </a:custGeom>
          <a:blipFill>
            <a:blip r:embed="rId2">
              <a:alphaModFix amt="19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grpSp>
        <p:nvGrpSpPr>
          <p:cNvPr name="Group 10" id="10"/>
          <p:cNvGrpSpPr/>
          <p:nvPr/>
        </p:nvGrpSpPr>
        <p:grpSpPr>
          <a:xfrm rot="0">
            <a:off x="185327" y="173069"/>
            <a:ext cx="17920906" cy="9976104"/>
            <a:chOff x="0" y="0"/>
            <a:chExt cx="23894541" cy="13301472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23894542" cy="13301472"/>
            </a:xfrm>
            <a:custGeom>
              <a:avLst/>
              <a:gdLst/>
              <a:ahLst/>
              <a:cxnLst/>
              <a:rect r="r" b="b" t="t" l="l"/>
              <a:pathLst>
                <a:path h="13301472" w="23894542">
                  <a:moveTo>
                    <a:pt x="0" y="0"/>
                  </a:moveTo>
                  <a:lnTo>
                    <a:pt x="23894542" y="0"/>
                  </a:lnTo>
                  <a:lnTo>
                    <a:pt x="23894542" y="13301472"/>
                  </a:lnTo>
                  <a:lnTo>
                    <a:pt x="0" y="1330147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0" t="-9879" r="0" b="-9879"/>
              </a:stretch>
            </a:blipFill>
          </p:spPr>
        </p:sp>
      </p:grpSp>
      <p:sp>
        <p:nvSpPr>
          <p:cNvPr name="Freeform 12" id="12"/>
          <p:cNvSpPr/>
          <p:nvPr/>
        </p:nvSpPr>
        <p:spPr>
          <a:xfrm flipH="false" flipV="false" rot="0">
            <a:off x="0" y="-144661"/>
            <a:ext cx="18288000" cy="1929259"/>
          </a:xfrm>
          <a:custGeom>
            <a:avLst/>
            <a:gdLst/>
            <a:ahLst/>
            <a:cxnLst/>
            <a:rect r="r" b="b" t="t" l="l"/>
            <a:pathLst>
              <a:path h="1929259" w="18288000">
                <a:moveTo>
                  <a:pt x="0" y="0"/>
                </a:moveTo>
                <a:lnTo>
                  <a:pt x="18288000" y="0"/>
                </a:lnTo>
                <a:lnTo>
                  <a:pt x="18288000" y="1929259"/>
                </a:lnTo>
                <a:lnTo>
                  <a:pt x="0" y="1929259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-111" r="0" b="-111"/>
            </a:stretch>
          </a:blipFill>
        </p:spPr>
      </p:sp>
      <p:sp>
        <p:nvSpPr>
          <p:cNvPr name="TextBox 13" id="13"/>
          <p:cNvSpPr txBox="true"/>
          <p:nvPr/>
        </p:nvSpPr>
        <p:spPr>
          <a:xfrm rot="0">
            <a:off x="511198" y="1820656"/>
            <a:ext cx="8222178" cy="77267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719"/>
              </a:lnSpc>
            </a:pPr>
            <a:r>
              <a:rPr lang="en-US" sz="4800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{HYMN11_KN_V3}</a:t>
            </a: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</p:txBody>
      </p:sp>
      <p:sp>
        <p:nvSpPr>
          <p:cNvPr name="TextBox 14" id="14"/>
          <p:cNvSpPr txBox="true"/>
          <p:nvPr/>
        </p:nvSpPr>
        <p:spPr>
          <a:xfrm rot="0">
            <a:off x="9471746" y="1820656"/>
            <a:ext cx="8222178" cy="77267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719"/>
              </a:lnSpc>
            </a:pPr>
            <a:r>
              <a:rPr lang="en-US" sz="4800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{HYMN11_EN_V3}</a:t>
            </a: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</p:txBody>
      </p:sp>
      <p:sp>
        <p:nvSpPr>
          <p:cNvPr name="TextBox 15" id="15"/>
          <p:cNvSpPr txBox="true"/>
          <p:nvPr/>
        </p:nvSpPr>
        <p:spPr>
          <a:xfrm rot="0">
            <a:off x="1211202" y="137356"/>
            <a:ext cx="15865597" cy="79385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98"/>
              </a:lnSpc>
            </a:pPr>
            <a:r>
              <a:rPr lang="en-US" sz="3999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{HYMN11_DES}</a:t>
            </a:r>
          </a:p>
        </p:txBody>
      </p:sp>
    </p:spTree>
  </p:cSld>
  <p:clrMapOvr>
    <a:masterClrMapping/>
  </p:clrMapOvr>
</p:sld>
</file>

<file path=ppt/slides/slide12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798976" y="-1112126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0" y="0"/>
                </a:moveTo>
                <a:lnTo>
                  <a:pt x="5448219" y="0"/>
                </a:lnTo>
                <a:lnTo>
                  <a:pt x="5448219" y="5016902"/>
                </a:lnTo>
                <a:lnTo>
                  <a:pt x="0" y="501690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48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-176066" y="-3525521"/>
            <a:ext cx="18640140" cy="18640140"/>
            <a:chOff x="0" y="0"/>
            <a:chExt cx="24853520" cy="2485352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853519" cy="24853519"/>
            </a:xfrm>
            <a:custGeom>
              <a:avLst/>
              <a:gdLst/>
              <a:ahLst/>
              <a:cxnLst/>
              <a:rect r="r" b="b" t="t" l="l"/>
              <a:pathLst>
                <a:path h="24853519" w="24853519">
                  <a:moveTo>
                    <a:pt x="0" y="0"/>
                  </a:moveTo>
                  <a:lnTo>
                    <a:pt x="24853519" y="0"/>
                  </a:lnTo>
                  <a:lnTo>
                    <a:pt x="24853519" y="24853519"/>
                  </a:lnTo>
                  <a:lnTo>
                    <a:pt x="0" y="2485351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alphaModFix amt="68000"/>
              </a:blip>
              <a:stretch>
                <a:fillRect l="0" t="0" r="0" b="0"/>
              </a:stretch>
            </a:blipFill>
          </p:spPr>
        </p:sp>
      </p:grpSp>
      <p:grpSp>
        <p:nvGrpSpPr>
          <p:cNvPr name="Group 5" id="5"/>
          <p:cNvGrpSpPr/>
          <p:nvPr/>
        </p:nvGrpSpPr>
        <p:grpSpPr>
          <a:xfrm rot="0">
            <a:off x="13236334" y="0"/>
            <a:ext cx="5227701" cy="4517612"/>
            <a:chOff x="0" y="0"/>
            <a:chExt cx="6970268" cy="6023483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6970268" cy="6023483"/>
            </a:xfrm>
            <a:custGeom>
              <a:avLst/>
              <a:gdLst/>
              <a:ahLst/>
              <a:cxnLst/>
              <a:rect r="r" b="b" t="t" l="l"/>
              <a:pathLst>
                <a:path h="6023483" w="6970268">
                  <a:moveTo>
                    <a:pt x="0" y="0"/>
                  </a:moveTo>
                  <a:lnTo>
                    <a:pt x="6970268" y="0"/>
                  </a:lnTo>
                  <a:lnTo>
                    <a:pt x="6970268" y="6023483"/>
                  </a:lnTo>
                  <a:lnTo>
                    <a:pt x="0" y="602348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2" r="0" b="-52"/>
              </a:stretch>
            </a:blipFill>
          </p:spPr>
        </p:sp>
      </p:grpSp>
      <p:grpSp>
        <p:nvGrpSpPr>
          <p:cNvPr name="Group 7" id="7"/>
          <p:cNvGrpSpPr/>
          <p:nvPr/>
        </p:nvGrpSpPr>
        <p:grpSpPr>
          <a:xfrm rot="0">
            <a:off x="-176066" y="7052411"/>
            <a:ext cx="4008787" cy="3464243"/>
            <a:chOff x="0" y="0"/>
            <a:chExt cx="5345049" cy="4618991"/>
          </a:xfrm>
        </p:grpSpPr>
        <p:sp>
          <p:nvSpPr>
            <p:cNvPr name="Freeform 8" id="8"/>
            <p:cNvSpPr/>
            <p:nvPr/>
          </p:nvSpPr>
          <p:spPr>
            <a:xfrm flipH="true" flipV="true" rot="0">
              <a:off x="0" y="0"/>
              <a:ext cx="5345049" cy="4618990"/>
            </a:xfrm>
            <a:custGeom>
              <a:avLst/>
              <a:gdLst/>
              <a:ahLst/>
              <a:cxnLst/>
              <a:rect r="r" b="b" t="t" l="l"/>
              <a:pathLst>
                <a:path h="4618990" w="5345049">
                  <a:moveTo>
                    <a:pt x="5345049" y="4618990"/>
                  </a:moveTo>
                  <a:lnTo>
                    <a:pt x="0" y="4618990"/>
                  </a:lnTo>
                  <a:lnTo>
                    <a:pt x="0" y="0"/>
                  </a:lnTo>
                  <a:lnTo>
                    <a:pt x="5345049" y="0"/>
                  </a:lnTo>
                  <a:lnTo>
                    <a:pt x="5345049" y="4618990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2" r="0" b="-52"/>
              </a:stretch>
            </a:blipFill>
          </p:spPr>
        </p:sp>
      </p:grpSp>
      <p:sp>
        <p:nvSpPr>
          <p:cNvPr name="Freeform 9" id="9"/>
          <p:cNvSpPr/>
          <p:nvPr/>
        </p:nvSpPr>
        <p:spPr>
          <a:xfrm flipH="true" flipV="true" rot="0">
            <a:off x="14535190" y="7778549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5448219" y="5016902"/>
                </a:moveTo>
                <a:lnTo>
                  <a:pt x="0" y="5016902"/>
                </a:lnTo>
                <a:lnTo>
                  <a:pt x="0" y="0"/>
                </a:lnTo>
                <a:lnTo>
                  <a:pt x="5448219" y="0"/>
                </a:lnTo>
                <a:lnTo>
                  <a:pt x="5448219" y="5016902"/>
                </a:lnTo>
                <a:close/>
              </a:path>
            </a:pathLst>
          </a:custGeom>
          <a:blipFill>
            <a:blip r:embed="rId2">
              <a:alphaModFix amt="19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grpSp>
        <p:nvGrpSpPr>
          <p:cNvPr name="Group 10" id="10"/>
          <p:cNvGrpSpPr/>
          <p:nvPr/>
        </p:nvGrpSpPr>
        <p:grpSpPr>
          <a:xfrm rot="0">
            <a:off x="185327" y="173069"/>
            <a:ext cx="17920906" cy="9976104"/>
            <a:chOff x="0" y="0"/>
            <a:chExt cx="23894541" cy="13301472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23894542" cy="13301472"/>
            </a:xfrm>
            <a:custGeom>
              <a:avLst/>
              <a:gdLst/>
              <a:ahLst/>
              <a:cxnLst/>
              <a:rect r="r" b="b" t="t" l="l"/>
              <a:pathLst>
                <a:path h="13301472" w="23894542">
                  <a:moveTo>
                    <a:pt x="0" y="0"/>
                  </a:moveTo>
                  <a:lnTo>
                    <a:pt x="23894542" y="0"/>
                  </a:lnTo>
                  <a:lnTo>
                    <a:pt x="23894542" y="13301472"/>
                  </a:lnTo>
                  <a:lnTo>
                    <a:pt x="0" y="1330147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0" t="-9879" r="0" b="-9879"/>
              </a:stretch>
            </a:blipFill>
          </p:spPr>
        </p:sp>
      </p:grpSp>
      <p:sp>
        <p:nvSpPr>
          <p:cNvPr name="Freeform 12" id="12"/>
          <p:cNvSpPr/>
          <p:nvPr/>
        </p:nvSpPr>
        <p:spPr>
          <a:xfrm flipH="false" flipV="false" rot="0">
            <a:off x="0" y="-144661"/>
            <a:ext cx="18288000" cy="1929259"/>
          </a:xfrm>
          <a:custGeom>
            <a:avLst/>
            <a:gdLst/>
            <a:ahLst/>
            <a:cxnLst/>
            <a:rect r="r" b="b" t="t" l="l"/>
            <a:pathLst>
              <a:path h="1929259" w="18288000">
                <a:moveTo>
                  <a:pt x="0" y="0"/>
                </a:moveTo>
                <a:lnTo>
                  <a:pt x="18288000" y="0"/>
                </a:lnTo>
                <a:lnTo>
                  <a:pt x="18288000" y="1929259"/>
                </a:lnTo>
                <a:lnTo>
                  <a:pt x="0" y="1929259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-111" r="0" b="-111"/>
            </a:stretch>
          </a:blipFill>
        </p:spPr>
      </p:sp>
      <p:sp>
        <p:nvSpPr>
          <p:cNvPr name="TextBox 13" id="13"/>
          <p:cNvSpPr txBox="true"/>
          <p:nvPr/>
        </p:nvSpPr>
        <p:spPr>
          <a:xfrm rot="0">
            <a:off x="511198" y="1820656"/>
            <a:ext cx="8222178" cy="77267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719"/>
              </a:lnSpc>
            </a:pPr>
            <a:r>
              <a:rPr lang="en-US" sz="4800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{HYMN11_KN_V4}</a:t>
            </a: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</p:txBody>
      </p:sp>
      <p:sp>
        <p:nvSpPr>
          <p:cNvPr name="TextBox 14" id="14"/>
          <p:cNvSpPr txBox="true"/>
          <p:nvPr/>
        </p:nvSpPr>
        <p:spPr>
          <a:xfrm rot="0">
            <a:off x="9471746" y="1820656"/>
            <a:ext cx="8222178" cy="77267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719"/>
              </a:lnSpc>
            </a:pPr>
            <a:r>
              <a:rPr lang="en-US" sz="4800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{HYMN11_EN_V4}</a:t>
            </a: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</p:txBody>
      </p:sp>
      <p:sp>
        <p:nvSpPr>
          <p:cNvPr name="TextBox 15" id="15"/>
          <p:cNvSpPr txBox="true"/>
          <p:nvPr/>
        </p:nvSpPr>
        <p:spPr>
          <a:xfrm rot="0">
            <a:off x="1211202" y="137356"/>
            <a:ext cx="15865597" cy="79385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98"/>
              </a:lnSpc>
            </a:pPr>
            <a:r>
              <a:rPr lang="en-US" sz="3999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{HYMN11_DES}</a:t>
            </a:r>
          </a:p>
        </p:txBody>
      </p:sp>
    </p:spTree>
  </p:cSld>
  <p:clrMapOvr>
    <a:masterClrMapping/>
  </p:clrMapOvr>
</p:sld>
</file>

<file path=ppt/slides/slide12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798976" y="-1112126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0" y="0"/>
                </a:moveTo>
                <a:lnTo>
                  <a:pt x="5448219" y="0"/>
                </a:lnTo>
                <a:lnTo>
                  <a:pt x="5448219" y="5016902"/>
                </a:lnTo>
                <a:lnTo>
                  <a:pt x="0" y="501690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48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-176066" y="-3525521"/>
            <a:ext cx="18640140" cy="18640140"/>
            <a:chOff x="0" y="0"/>
            <a:chExt cx="24853520" cy="2485352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853519" cy="24853519"/>
            </a:xfrm>
            <a:custGeom>
              <a:avLst/>
              <a:gdLst/>
              <a:ahLst/>
              <a:cxnLst/>
              <a:rect r="r" b="b" t="t" l="l"/>
              <a:pathLst>
                <a:path h="24853519" w="24853519">
                  <a:moveTo>
                    <a:pt x="0" y="0"/>
                  </a:moveTo>
                  <a:lnTo>
                    <a:pt x="24853519" y="0"/>
                  </a:lnTo>
                  <a:lnTo>
                    <a:pt x="24853519" y="24853519"/>
                  </a:lnTo>
                  <a:lnTo>
                    <a:pt x="0" y="2485351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alphaModFix amt="68000"/>
              </a:blip>
              <a:stretch>
                <a:fillRect l="0" t="0" r="0" b="0"/>
              </a:stretch>
            </a:blipFill>
          </p:spPr>
        </p:sp>
      </p:grpSp>
      <p:grpSp>
        <p:nvGrpSpPr>
          <p:cNvPr name="Group 5" id="5"/>
          <p:cNvGrpSpPr/>
          <p:nvPr/>
        </p:nvGrpSpPr>
        <p:grpSpPr>
          <a:xfrm rot="0">
            <a:off x="13236334" y="0"/>
            <a:ext cx="5227701" cy="4517612"/>
            <a:chOff x="0" y="0"/>
            <a:chExt cx="6970268" cy="6023483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6970268" cy="6023483"/>
            </a:xfrm>
            <a:custGeom>
              <a:avLst/>
              <a:gdLst/>
              <a:ahLst/>
              <a:cxnLst/>
              <a:rect r="r" b="b" t="t" l="l"/>
              <a:pathLst>
                <a:path h="6023483" w="6970268">
                  <a:moveTo>
                    <a:pt x="0" y="0"/>
                  </a:moveTo>
                  <a:lnTo>
                    <a:pt x="6970268" y="0"/>
                  </a:lnTo>
                  <a:lnTo>
                    <a:pt x="6970268" y="6023483"/>
                  </a:lnTo>
                  <a:lnTo>
                    <a:pt x="0" y="602348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2" r="0" b="-52"/>
              </a:stretch>
            </a:blipFill>
          </p:spPr>
        </p:sp>
      </p:grpSp>
      <p:grpSp>
        <p:nvGrpSpPr>
          <p:cNvPr name="Group 7" id="7"/>
          <p:cNvGrpSpPr/>
          <p:nvPr/>
        </p:nvGrpSpPr>
        <p:grpSpPr>
          <a:xfrm rot="0">
            <a:off x="-176066" y="7052411"/>
            <a:ext cx="4008787" cy="3464243"/>
            <a:chOff x="0" y="0"/>
            <a:chExt cx="5345049" cy="4618991"/>
          </a:xfrm>
        </p:grpSpPr>
        <p:sp>
          <p:nvSpPr>
            <p:cNvPr name="Freeform 8" id="8"/>
            <p:cNvSpPr/>
            <p:nvPr/>
          </p:nvSpPr>
          <p:spPr>
            <a:xfrm flipH="true" flipV="true" rot="0">
              <a:off x="0" y="0"/>
              <a:ext cx="5345049" cy="4618990"/>
            </a:xfrm>
            <a:custGeom>
              <a:avLst/>
              <a:gdLst/>
              <a:ahLst/>
              <a:cxnLst/>
              <a:rect r="r" b="b" t="t" l="l"/>
              <a:pathLst>
                <a:path h="4618990" w="5345049">
                  <a:moveTo>
                    <a:pt x="5345049" y="4618990"/>
                  </a:moveTo>
                  <a:lnTo>
                    <a:pt x="0" y="4618990"/>
                  </a:lnTo>
                  <a:lnTo>
                    <a:pt x="0" y="0"/>
                  </a:lnTo>
                  <a:lnTo>
                    <a:pt x="5345049" y="0"/>
                  </a:lnTo>
                  <a:lnTo>
                    <a:pt x="5345049" y="4618990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2" r="0" b="-52"/>
              </a:stretch>
            </a:blipFill>
          </p:spPr>
        </p:sp>
      </p:grpSp>
      <p:sp>
        <p:nvSpPr>
          <p:cNvPr name="Freeform 9" id="9"/>
          <p:cNvSpPr/>
          <p:nvPr/>
        </p:nvSpPr>
        <p:spPr>
          <a:xfrm flipH="true" flipV="true" rot="0">
            <a:off x="14535190" y="7778549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5448219" y="5016902"/>
                </a:moveTo>
                <a:lnTo>
                  <a:pt x="0" y="5016902"/>
                </a:lnTo>
                <a:lnTo>
                  <a:pt x="0" y="0"/>
                </a:lnTo>
                <a:lnTo>
                  <a:pt x="5448219" y="0"/>
                </a:lnTo>
                <a:lnTo>
                  <a:pt x="5448219" y="5016902"/>
                </a:lnTo>
                <a:close/>
              </a:path>
            </a:pathLst>
          </a:custGeom>
          <a:blipFill>
            <a:blip r:embed="rId2">
              <a:alphaModFix amt="19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grpSp>
        <p:nvGrpSpPr>
          <p:cNvPr name="Group 10" id="10"/>
          <p:cNvGrpSpPr/>
          <p:nvPr/>
        </p:nvGrpSpPr>
        <p:grpSpPr>
          <a:xfrm rot="0">
            <a:off x="185327" y="173069"/>
            <a:ext cx="17920906" cy="9976104"/>
            <a:chOff x="0" y="0"/>
            <a:chExt cx="23894541" cy="13301472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23894542" cy="13301472"/>
            </a:xfrm>
            <a:custGeom>
              <a:avLst/>
              <a:gdLst/>
              <a:ahLst/>
              <a:cxnLst/>
              <a:rect r="r" b="b" t="t" l="l"/>
              <a:pathLst>
                <a:path h="13301472" w="23894542">
                  <a:moveTo>
                    <a:pt x="0" y="0"/>
                  </a:moveTo>
                  <a:lnTo>
                    <a:pt x="23894542" y="0"/>
                  </a:lnTo>
                  <a:lnTo>
                    <a:pt x="23894542" y="13301472"/>
                  </a:lnTo>
                  <a:lnTo>
                    <a:pt x="0" y="1330147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0" t="-9879" r="0" b="-9879"/>
              </a:stretch>
            </a:blipFill>
          </p:spPr>
        </p:sp>
      </p:grpSp>
      <p:sp>
        <p:nvSpPr>
          <p:cNvPr name="Freeform 12" id="12"/>
          <p:cNvSpPr/>
          <p:nvPr/>
        </p:nvSpPr>
        <p:spPr>
          <a:xfrm flipH="false" flipV="false" rot="0">
            <a:off x="0" y="-144661"/>
            <a:ext cx="18288000" cy="1929259"/>
          </a:xfrm>
          <a:custGeom>
            <a:avLst/>
            <a:gdLst/>
            <a:ahLst/>
            <a:cxnLst/>
            <a:rect r="r" b="b" t="t" l="l"/>
            <a:pathLst>
              <a:path h="1929259" w="18288000">
                <a:moveTo>
                  <a:pt x="0" y="0"/>
                </a:moveTo>
                <a:lnTo>
                  <a:pt x="18288000" y="0"/>
                </a:lnTo>
                <a:lnTo>
                  <a:pt x="18288000" y="1929259"/>
                </a:lnTo>
                <a:lnTo>
                  <a:pt x="0" y="1929259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-111" r="0" b="-111"/>
            </a:stretch>
          </a:blipFill>
        </p:spPr>
      </p:sp>
      <p:sp>
        <p:nvSpPr>
          <p:cNvPr name="TextBox 13" id="13"/>
          <p:cNvSpPr txBox="true"/>
          <p:nvPr/>
        </p:nvSpPr>
        <p:spPr>
          <a:xfrm rot="0">
            <a:off x="511198" y="1820656"/>
            <a:ext cx="8222178" cy="77267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719"/>
              </a:lnSpc>
            </a:pPr>
            <a:r>
              <a:rPr lang="en-US" sz="4800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{HYMN11_KN_V5}</a:t>
            </a: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</p:txBody>
      </p:sp>
      <p:sp>
        <p:nvSpPr>
          <p:cNvPr name="TextBox 14" id="14"/>
          <p:cNvSpPr txBox="true"/>
          <p:nvPr/>
        </p:nvSpPr>
        <p:spPr>
          <a:xfrm rot="0">
            <a:off x="9471746" y="1820656"/>
            <a:ext cx="8222178" cy="77267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719"/>
              </a:lnSpc>
            </a:pPr>
            <a:r>
              <a:rPr lang="en-US" sz="4800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{HYMN11_EN_V5}</a:t>
            </a: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</p:txBody>
      </p:sp>
      <p:sp>
        <p:nvSpPr>
          <p:cNvPr name="TextBox 15" id="15"/>
          <p:cNvSpPr txBox="true"/>
          <p:nvPr/>
        </p:nvSpPr>
        <p:spPr>
          <a:xfrm rot="0">
            <a:off x="1211202" y="137356"/>
            <a:ext cx="15865597" cy="79385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98"/>
              </a:lnSpc>
            </a:pPr>
            <a:r>
              <a:rPr lang="en-US" sz="3999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{HYMN11_DES}</a:t>
            </a:r>
          </a:p>
        </p:txBody>
      </p:sp>
    </p:spTree>
  </p:cSld>
  <p:clrMapOvr>
    <a:masterClrMapping/>
  </p:clrMapOvr>
</p:sld>
</file>

<file path=ppt/slides/slide12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798976" y="-1112126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0" y="0"/>
                </a:moveTo>
                <a:lnTo>
                  <a:pt x="5448219" y="0"/>
                </a:lnTo>
                <a:lnTo>
                  <a:pt x="5448219" y="5016902"/>
                </a:lnTo>
                <a:lnTo>
                  <a:pt x="0" y="501690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48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-176066" y="-3525521"/>
            <a:ext cx="18640140" cy="18640140"/>
            <a:chOff x="0" y="0"/>
            <a:chExt cx="24853520" cy="2485352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853519" cy="24853519"/>
            </a:xfrm>
            <a:custGeom>
              <a:avLst/>
              <a:gdLst/>
              <a:ahLst/>
              <a:cxnLst/>
              <a:rect r="r" b="b" t="t" l="l"/>
              <a:pathLst>
                <a:path h="24853519" w="24853519">
                  <a:moveTo>
                    <a:pt x="0" y="0"/>
                  </a:moveTo>
                  <a:lnTo>
                    <a:pt x="24853519" y="0"/>
                  </a:lnTo>
                  <a:lnTo>
                    <a:pt x="24853519" y="24853519"/>
                  </a:lnTo>
                  <a:lnTo>
                    <a:pt x="0" y="2485351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alphaModFix amt="68000"/>
              </a:blip>
              <a:stretch>
                <a:fillRect l="0" t="0" r="0" b="0"/>
              </a:stretch>
            </a:blipFill>
          </p:spPr>
        </p:sp>
      </p:grpSp>
      <p:grpSp>
        <p:nvGrpSpPr>
          <p:cNvPr name="Group 5" id="5"/>
          <p:cNvGrpSpPr/>
          <p:nvPr/>
        </p:nvGrpSpPr>
        <p:grpSpPr>
          <a:xfrm rot="0">
            <a:off x="13236334" y="0"/>
            <a:ext cx="5227701" cy="4517612"/>
            <a:chOff x="0" y="0"/>
            <a:chExt cx="6970268" cy="6023483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6970268" cy="6023483"/>
            </a:xfrm>
            <a:custGeom>
              <a:avLst/>
              <a:gdLst/>
              <a:ahLst/>
              <a:cxnLst/>
              <a:rect r="r" b="b" t="t" l="l"/>
              <a:pathLst>
                <a:path h="6023483" w="6970268">
                  <a:moveTo>
                    <a:pt x="0" y="0"/>
                  </a:moveTo>
                  <a:lnTo>
                    <a:pt x="6970268" y="0"/>
                  </a:lnTo>
                  <a:lnTo>
                    <a:pt x="6970268" y="6023483"/>
                  </a:lnTo>
                  <a:lnTo>
                    <a:pt x="0" y="602348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2" r="0" b="-52"/>
              </a:stretch>
            </a:blipFill>
          </p:spPr>
        </p:sp>
      </p:grpSp>
      <p:grpSp>
        <p:nvGrpSpPr>
          <p:cNvPr name="Group 7" id="7"/>
          <p:cNvGrpSpPr/>
          <p:nvPr/>
        </p:nvGrpSpPr>
        <p:grpSpPr>
          <a:xfrm rot="0">
            <a:off x="-176066" y="7052411"/>
            <a:ext cx="4008787" cy="3464243"/>
            <a:chOff x="0" y="0"/>
            <a:chExt cx="5345049" cy="4618991"/>
          </a:xfrm>
        </p:grpSpPr>
        <p:sp>
          <p:nvSpPr>
            <p:cNvPr name="Freeform 8" id="8"/>
            <p:cNvSpPr/>
            <p:nvPr/>
          </p:nvSpPr>
          <p:spPr>
            <a:xfrm flipH="true" flipV="true" rot="0">
              <a:off x="0" y="0"/>
              <a:ext cx="5345049" cy="4618990"/>
            </a:xfrm>
            <a:custGeom>
              <a:avLst/>
              <a:gdLst/>
              <a:ahLst/>
              <a:cxnLst/>
              <a:rect r="r" b="b" t="t" l="l"/>
              <a:pathLst>
                <a:path h="4618990" w="5345049">
                  <a:moveTo>
                    <a:pt x="5345049" y="4618990"/>
                  </a:moveTo>
                  <a:lnTo>
                    <a:pt x="0" y="4618990"/>
                  </a:lnTo>
                  <a:lnTo>
                    <a:pt x="0" y="0"/>
                  </a:lnTo>
                  <a:lnTo>
                    <a:pt x="5345049" y="0"/>
                  </a:lnTo>
                  <a:lnTo>
                    <a:pt x="5345049" y="4618990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2" r="0" b="-52"/>
              </a:stretch>
            </a:blipFill>
          </p:spPr>
        </p:sp>
      </p:grpSp>
      <p:sp>
        <p:nvSpPr>
          <p:cNvPr name="Freeform 9" id="9"/>
          <p:cNvSpPr/>
          <p:nvPr/>
        </p:nvSpPr>
        <p:spPr>
          <a:xfrm flipH="true" flipV="true" rot="0">
            <a:off x="14535190" y="7778549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5448219" y="5016902"/>
                </a:moveTo>
                <a:lnTo>
                  <a:pt x="0" y="5016902"/>
                </a:lnTo>
                <a:lnTo>
                  <a:pt x="0" y="0"/>
                </a:lnTo>
                <a:lnTo>
                  <a:pt x="5448219" y="0"/>
                </a:lnTo>
                <a:lnTo>
                  <a:pt x="5448219" y="5016902"/>
                </a:lnTo>
                <a:close/>
              </a:path>
            </a:pathLst>
          </a:custGeom>
          <a:blipFill>
            <a:blip r:embed="rId2">
              <a:alphaModFix amt="19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grpSp>
        <p:nvGrpSpPr>
          <p:cNvPr name="Group 10" id="10"/>
          <p:cNvGrpSpPr/>
          <p:nvPr/>
        </p:nvGrpSpPr>
        <p:grpSpPr>
          <a:xfrm rot="0">
            <a:off x="185327" y="173069"/>
            <a:ext cx="17920906" cy="9976104"/>
            <a:chOff x="0" y="0"/>
            <a:chExt cx="23894541" cy="13301472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23894542" cy="13301472"/>
            </a:xfrm>
            <a:custGeom>
              <a:avLst/>
              <a:gdLst/>
              <a:ahLst/>
              <a:cxnLst/>
              <a:rect r="r" b="b" t="t" l="l"/>
              <a:pathLst>
                <a:path h="13301472" w="23894542">
                  <a:moveTo>
                    <a:pt x="0" y="0"/>
                  </a:moveTo>
                  <a:lnTo>
                    <a:pt x="23894542" y="0"/>
                  </a:lnTo>
                  <a:lnTo>
                    <a:pt x="23894542" y="13301472"/>
                  </a:lnTo>
                  <a:lnTo>
                    <a:pt x="0" y="1330147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0" t="-9879" r="0" b="-9879"/>
              </a:stretch>
            </a:blipFill>
          </p:spPr>
        </p:sp>
      </p:grpSp>
      <p:sp>
        <p:nvSpPr>
          <p:cNvPr name="Freeform 12" id="12"/>
          <p:cNvSpPr/>
          <p:nvPr/>
        </p:nvSpPr>
        <p:spPr>
          <a:xfrm flipH="false" flipV="false" rot="0">
            <a:off x="0" y="-144661"/>
            <a:ext cx="18288000" cy="1929259"/>
          </a:xfrm>
          <a:custGeom>
            <a:avLst/>
            <a:gdLst/>
            <a:ahLst/>
            <a:cxnLst/>
            <a:rect r="r" b="b" t="t" l="l"/>
            <a:pathLst>
              <a:path h="1929259" w="18288000">
                <a:moveTo>
                  <a:pt x="0" y="0"/>
                </a:moveTo>
                <a:lnTo>
                  <a:pt x="18288000" y="0"/>
                </a:lnTo>
                <a:lnTo>
                  <a:pt x="18288000" y="1929259"/>
                </a:lnTo>
                <a:lnTo>
                  <a:pt x="0" y="1929259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-111" r="0" b="-111"/>
            </a:stretch>
          </a:blipFill>
        </p:spPr>
      </p:sp>
      <p:sp>
        <p:nvSpPr>
          <p:cNvPr name="TextBox 13" id="13"/>
          <p:cNvSpPr txBox="true"/>
          <p:nvPr/>
        </p:nvSpPr>
        <p:spPr>
          <a:xfrm rot="0">
            <a:off x="511198" y="1820656"/>
            <a:ext cx="8222178" cy="77267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719"/>
              </a:lnSpc>
            </a:pPr>
            <a:r>
              <a:rPr lang="en-US" sz="4800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{HYMN11_KN_V6}</a:t>
            </a: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</p:txBody>
      </p:sp>
      <p:sp>
        <p:nvSpPr>
          <p:cNvPr name="TextBox 14" id="14"/>
          <p:cNvSpPr txBox="true"/>
          <p:nvPr/>
        </p:nvSpPr>
        <p:spPr>
          <a:xfrm rot="0">
            <a:off x="9471746" y="1820656"/>
            <a:ext cx="8222178" cy="77267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719"/>
              </a:lnSpc>
            </a:pPr>
            <a:r>
              <a:rPr lang="en-US" sz="4800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{HYMN11_EN_V6}</a:t>
            </a: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</p:txBody>
      </p:sp>
      <p:sp>
        <p:nvSpPr>
          <p:cNvPr name="TextBox 15" id="15"/>
          <p:cNvSpPr txBox="true"/>
          <p:nvPr/>
        </p:nvSpPr>
        <p:spPr>
          <a:xfrm rot="0">
            <a:off x="1211202" y="137356"/>
            <a:ext cx="15865597" cy="79385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98"/>
              </a:lnSpc>
            </a:pPr>
            <a:r>
              <a:rPr lang="en-US" sz="3999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{HYMN11_DES}</a:t>
            </a:r>
          </a:p>
        </p:txBody>
      </p:sp>
    </p:spTree>
  </p:cSld>
  <p:clrMapOvr>
    <a:masterClrMapping/>
  </p:clrMapOvr>
</p:sld>
</file>

<file path=ppt/slides/slide12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798976" y="-1112126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0" y="0"/>
                </a:moveTo>
                <a:lnTo>
                  <a:pt x="5448219" y="0"/>
                </a:lnTo>
                <a:lnTo>
                  <a:pt x="5448219" y="5016902"/>
                </a:lnTo>
                <a:lnTo>
                  <a:pt x="0" y="501690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48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-176066" y="-3525521"/>
            <a:ext cx="18640140" cy="18640140"/>
            <a:chOff x="0" y="0"/>
            <a:chExt cx="24853520" cy="2485352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853519" cy="24853519"/>
            </a:xfrm>
            <a:custGeom>
              <a:avLst/>
              <a:gdLst/>
              <a:ahLst/>
              <a:cxnLst/>
              <a:rect r="r" b="b" t="t" l="l"/>
              <a:pathLst>
                <a:path h="24853519" w="24853519">
                  <a:moveTo>
                    <a:pt x="0" y="0"/>
                  </a:moveTo>
                  <a:lnTo>
                    <a:pt x="24853519" y="0"/>
                  </a:lnTo>
                  <a:lnTo>
                    <a:pt x="24853519" y="24853519"/>
                  </a:lnTo>
                  <a:lnTo>
                    <a:pt x="0" y="2485351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alphaModFix amt="68000"/>
              </a:blip>
              <a:stretch>
                <a:fillRect l="0" t="0" r="0" b="0"/>
              </a:stretch>
            </a:blipFill>
          </p:spPr>
        </p:sp>
      </p:grpSp>
      <p:grpSp>
        <p:nvGrpSpPr>
          <p:cNvPr name="Group 5" id="5"/>
          <p:cNvGrpSpPr/>
          <p:nvPr/>
        </p:nvGrpSpPr>
        <p:grpSpPr>
          <a:xfrm rot="0">
            <a:off x="13236334" y="0"/>
            <a:ext cx="5227701" cy="4517612"/>
            <a:chOff x="0" y="0"/>
            <a:chExt cx="6970268" cy="6023483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6970268" cy="6023483"/>
            </a:xfrm>
            <a:custGeom>
              <a:avLst/>
              <a:gdLst/>
              <a:ahLst/>
              <a:cxnLst/>
              <a:rect r="r" b="b" t="t" l="l"/>
              <a:pathLst>
                <a:path h="6023483" w="6970268">
                  <a:moveTo>
                    <a:pt x="0" y="0"/>
                  </a:moveTo>
                  <a:lnTo>
                    <a:pt x="6970268" y="0"/>
                  </a:lnTo>
                  <a:lnTo>
                    <a:pt x="6970268" y="6023483"/>
                  </a:lnTo>
                  <a:lnTo>
                    <a:pt x="0" y="602348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2" r="0" b="-52"/>
              </a:stretch>
            </a:blipFill>
          </p:spPr>
        </p:sp>
      </p:grpSp>
      <p:grpSp>
        <p:nvGrpSpPr>
          <p:cNvPr name="Group 7" id="7"/>
          <p:cNvGrpSpPr/>
          <p:nvPr/>
        </p:nvGrpSpPr>
        <p:grpSpPr>
          <a:xfrm rot="0">
            <a:off x="-176066" y="7052411"/>
            <a:ext cx="4008787" cy="3464243"/>
            <a:chOff x="0" y="0"/>
            <a:chExt cx="5345049" cy="4618991"/>
          </a:xfrm>
        </p:grpSpPr>
        <p:sp>
          <p:nvSpPr>
            <p:cNvPr name="Freeform 8" id="8"/>
            <p:cNvSpPr/>
            <p:nvPr/>
          </p:nvSpPr>
          <p:spPr>
            <a:xfrm flipH="true" flipV="true" rot="0">
              <a:off x="0" y="0"/>
              <a:ext cx="5345049" cy="4618990"/>
            </a:xfrm>
            <a:custGeom>
              <a:avLst/>
              <a:gdLst/>
              <a:ahLst/>
              <a:cxnLst/>
              <a:rect r="r" b="b" t="t" l="l"/>
              <a:pathLst>
                <a:path h="4618990" w="5345049">
                  <a:moveTo>
                    <a:pt x="5345049" y="4618990"/>
                  </a:moveTo>
                  <a:lnTo>
                    <a:pt x="0" y="4618990"/>
                  </a:lnTo>
                  <a:lnTo>
                    <a:pt x="0" y="0"/>
                  </a:lnTo>
                  <a:lnTo>
                    <a:pt x="5345049" y="0"/>
                  </a:lnTo>
                  <a:lnTo>
                    <a:pt x="5345049" y="4618990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2" r="0" b="-52"/>
              </a:stretch>
            </a:blipFill>
          </p:spPr>
        </p:sp>
      </p:grpSp>
      <p:sp>
        <p:nvSpPr>
          <p:cNvPr name="Freeform 9" id="9"/>
          <p:cNvSpPr/>
          <p:nvPr/>
        </p:nvSpPr>
        <p:spPr>
          <a:xfrm flipH="true" flipV="true" rot="0">
            <a:off x="14535190" y="7778549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5448219" y="5016902"/>
                </a:moveTo>
                <a:lnTo>
                  <a:pt x="0" y="5016902"/>
                </a:lnTo>
                <a:lnTo>
                  <a:pt x="0" y="0"/>
                </a:lnTo>
                <a:lnTo>
                  <a:pt x="5448219" y="0"/>
                </a:lnTo>
                <a:lnTo>
                  <a:pt x="5448219" y="5016902"/>
                </a:lnTo>
                <a:close/>
              </a:path>
            </a:pathLst>
          </a:custGeom>
          <a:blipFill>
            <a:blip r:embed="rId2">
              <a:alphaModFix amt="19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grpSp>
        <p:nvGrpSpPr>
          <p:cNvPr name="Group 10" id="10"/>
          <p:cNvGrpSpPr/>
          <p:nvPr/>
        </p:nvGrpSpPr>
        <p:grpSpPr>
          <a:xfrm rot="0">
            <a:off x="185327" y="173069"/>
            <a:ext cx="17920906" cy="9976104"/>
            <a:chOff x="0" y="0"/>
            <a:chExt cx="23894541" cy="13301472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23894542" cy="13301472"/>
            </a:xfrm>
            <a:custGeom>
              <a:avLst/>
              <a:gdLst/>
              <a:ahLst/>
              <a:cxnLst/>
              <a:rect r="r" b="b" t="t" l="l"/>
              <a:pathLst>
                <a:path h="13301472" w="23894542">
                  <a:moveTo>
                    <a:pt x="0" y="0"/>
                  </a:moveTo>
                  <a:lnTo>
                    <a:pt x="23894542" y="0"/>
                  </a:lnTo>
                  <a:lnTo>
                    <a:pt x="23894542" y="13301472"/>
                  </a:lnTo>
                  <a:lnTo>
                    <a:pt x="0" y="1330147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0" t="-9879" r="0" b="-9879"/>
              </a:stretch>
            </a:blipFill>
          </p:spPr>
        </p:sp>
      </p:grpSp>
      <p:sp>
        <p:nvSpPr>
          <p:cNvPr name="Freeform 12" id="12"/>
          <p:cNvSpPr/>
          <p:nvPr/>
        </p:nvSpPr>
        <p:spPr>
          <a:xfrm flipH="false" flipV="false" rot="0">
            <a:off x="0" y="-144661"/>
            <a:ext cx="18288000" cy="1929259"/>
          </a:xfrm>
          <a:custGeom>
            <a:avLst/>
            <a:gdLst/>
            <a:ahLst/>
            <a:cxnLst/>
            <a:rect r="r" b="b" t="t" l="l"/>
            <a:pathLst>
              <a:path h="1929259" w="18288000">
                <a:moveTo>
                  <a:pt x="0" y="0"/>
                </a:moveTo>
                <a:lnTo>
                  <a:pt x="18288000" y="0"/>
                </a:lnTo>
                <a:lnTo>
                  <a:pt x="18288000" y="1929259"/>
                </a:lnTo>
                <a:lnTo>
                  <a:pt x="0" y="1929259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-111" r="0" b="-111"/>
            </a:stretch>
          </a:blipFill>
        </p:spPr>
      </p:sp>
      <p:sp>
        <p:nvSpPr>
          <p:cNvPr name="TextBox 13" id="13"/>
          <p:cNvSpPr txBox="true"/>
          <p:nvPr/>
        </p:nvSpPr>
        <p:spPr>
          <a:xfrm rot="0">
            <a:off x="511198" y="1820656"/>
            <a:ext cx="8222178" cy="77267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719"/>
              </a:lnSpc>
            </a:pPr>
            <a:r>
              <a:rPr lang="en-US" sz="4800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{HYMN11_KN_V7}</a:t>
            </a: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</p:txBody>
      </p:sp>
      <p:sp>
        <p:nvSpPr>
          <p:cNvPr name="TextBox 14" id="14"/>
          <p:cNvSpPr txBox="true"/>
          <p:nvPr/>
        </p:nvSpPr>
        <p:spPr>
          <a:xfrm rot="0">
            <a:off x="9471746" y="1820656"/>
            <a:ext cx="8222178" cy="77267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719"/>
              </a:lnSpc>
            </a:pPr>
            <a:r>
              <a:rPr lang="en-US" sz="4800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{HYMN11_EN_V7}</a:t>
            </a: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</p:txBody>
      </p:sp>
      <p:sp>
        <p:nvSpPr>
          <p:cNvPr name="TextBox 15" id="15"/>
          <p:cNvSpPr txBox="true"/>
          <p:nvPr/>
        </p:nvSpPr>
        <p:spPr>
          <a:xfrm rot="0">
            <a:off x="1211202" y="137356"/>
            <a:ext cx="15865597" cy="79385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98"/>
              </a:lnSpc>
            </a:pPr>
            <a:r>
              <a:rPr lang="en-US" sz="3999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{HYMN11_DES}</a:t>
            </a:r>
          </a:p>
        </p:txBody>
      </p: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798976" y="-1112126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0" y="0"/>
                </a:moveTo>
                <a:lnTo>
                  <a:pt x="5448219" y="0"/>
                </a:lnTo>
                <a:lnTo>
                  <a:pt x="5448219" y="5016902"/>
                </a:lnTo>
                <a:lnTo>
                  <a:pt x="0" y="501690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48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-176066" y="-3525521"/>
            <a:ext cx="18640140" cy="18640140"/>
            <a:chOff x="0" y="0"/>
            <a:chExt cx="24853520" cy="2485352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853519" cy="24853519"/>
            </a:xfrm>
            <a:custGeom>
              <a:avLst/>
              <a:gdLst/>
              <a:ahLst/>
              <a:cxnLst/>
              <a:rect r="r" b="b" t="t" l="l"/>
              <a:pathLst>
                <a:path h="24853519" w="24853519">
                  <a:moveTo>
                    <a:pt x="0" y="0"/>
                  </a:moveTo>
                  <a:lnTo>
                    <a:pt x="24853519" y="0"/>
                  </a:lnTo>
                  <a:lnTo>
                    <a:pt x="24853519" y="24853519"/>
                  </a:lnTo>
                  <a:lnTo>
                    <a:pt x="0" y="2485351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alphaModFix amt="68000"/>
              </a:blip>
              <a:stretch>
                <a:fillRect l="0" t="0" r="0" b="0"/>
              </a:stretch>
            </a:blipFill>
          </p:spPr>
        </p:sp>
      </p:grpSp>
      <p:grpSp>
        <p:nvGrpSpPr>
          <p:cNvPr name="Group 5" id="5"/>
          <p:cNvGrpSpPr/>
          <p:nvPr/>
        </p:nvGrpSpPr>
        <p:grpSpPr>
          <a:xfrm rot="0">
            <a:off x="13236334" y="0"/>
            <a:ext cx="5227701" cy="4517612"/>
            <a:chOff x="0" y="0"/>
            <a:chExt cx="6970268" cy="6023483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6970268" cy="6023483"/>
            </a:xfrm>
            <a:custGeom>
              <a:avLst/>
              <a:gdLst/>
              <a:ahLst/>
              <a:cxnLst/>
              <a:rect r="r" b="b" t="t" l="l"/>
              <a:pathLst>
                <a:path h="6023483" w="6970268">
                  <a:moveTo>
                    <a:pt x="0" y="0"/>
                  </a:moveTo>
                  <a:lnTo>
                    <a:pt x="6970268" y="0"/>
                  </a:lnTo>
                  <a:lnTo>
                    <a:pt x="6970268" y="6023483"/>
                  </a:lnTo>
                  <a:lnTo>
                    <a:pt x="0" y="602348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2" r="0" b="-52"/>
              </a:stretch>
            </a:blipFill>
          </p:spPr>
        </p:sp>
      </p:grpSp>
      <p:grpSp>
        <p:nvGrpSpPr>
          <p:cNvPr name="Group 7" id="7"/>
          <p:cNvGrpSpPr/>
          <p:nvPr/>
        </p:nvGrpSpPr>
        <p:grpSpPr>
          <a:xfrm rot="0">
            <a:off x="-176066" y="7052411"/>
            <a:ext cx="4008787" cy="3464243"/>
            <a:chOff x="0" y="0"/>
            <a:chExt cx="5345049" cy="4618991"/>
          </a:xfrm>
        </p:grpSpPr>
        <p:sp>
          <p:nvSpPr>
            <p:cNvPr name="Freeform 8" id="8"/>
            <p:cNvSpPr/>
            <p:nvPr/>
          </p:nvSpPr>
          <p:spPr>
            <a:xfrm flipH="true" flipV="true" rot="0">
              <a:off x="0" y="0"/>
              <a:ext cx="5345049" cy="4618990"/>
            </a:xfrm>
            <a:custGeom>
              <a:avLst/>
              <a:gdLst/>
              <a:ahLst/>
              <a:cxnLst/>
              <a:rect r="r" b="b" t="t" l="l"/>
              <a:pathLst>
                <a:path h="4618990" w="5345049">
                  <a:moveTo>
                    <a:pt x="5345049" y="4618990"/>
                  </a:moveTo>
                  <a:lnTo>
                    <a:pt x="0" y="4618990"/>
                  </a:lnTo>
                  <a:lnTo>
                    <a:pt x="0" y="0"/>
                  </a:lnTo>
                  <a:lnTo>
                    <a:pt x="5345049" y="0"/>
                  </a:lnTo>
                  <a:lnTo>
                    <a:pt x="5345049" y="4618990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2" r="0" b="-52"/>
              </a:stretch>
            </a:blipFill>
          </p:spPr>
        </p:sp>
      </p:grpSp>
      <p:sp>
        <p:nvSpPr>
          <p:cNvPr name="Freeform 9" id="9"/>
          <p:cNvSpPr/>
          <p:nvPr/>
        </p:nvSpPr>
        <p:spPr>
          <a:xfrm flipH="true" flipV="true" rot="0">
            <a:off x="14535190" y="7778549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5448219" y="5016902"/>
                </a:moveTo>
                <a:lnTo>
                  <a:pt x="0" y="5016902"/>
                </a:lnTo>
                <a:lnTo>
                  <a:pt x="0" y="0"/>
                </a:lnTo>
                <a:lnTo>
                  <a:pt x="5448219" y="0"/>
                </a:lnTo>
                <a:lnTo>
                  <a:pt x="5448219" y="5016902"/>
                </a:lnTo>
                <a:close/>
              </a:path>
            </a:pathLst>
          </a:custGeom>
          <a:blipFill>
            <a:blip r:embed="rId2">
              <a:alphaModFix amt="19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grpSp>
        <p:nvGrpSpPr>
          <p:cNvPr name="Group 10" id="10"/>
          <p:cNvGrpSpPr/>
          <p:nvPr/>
        </p:nvGrpSpPr>
        <p:grpSpPr>
          <a:xfrm rot="0">
            <a:off x="185327" y="173069"/>
            <a:ext cx="17920906" cy="9976104"/>
            <a:chOff x="0" y="0"/>
            <a:chExt cx="23894541" cy="13301472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23894542" cy="13301472"/>
            </a:xfrm>
            <a:custGeom>
              <a:avLst/>
              <a:gdLst/>
              <a:ahLst/>
              <a:cxnLst/>
              <a:rect r="r" b="b" t="t" l="l"/>
              <a:pathLst>
                <a:path h="13301472" w="23894542">
                  <a:moveTo>
                    <a:pt x="0" y="0"/>
                  </a:moveTo>
                  <a:lnTo>
                    <a:pt x="23894542" y="0"/>
                  </a:lnTo>
                  <a:lnTo>
                    <a:pt x="23894542" y="13301472"/>
                  </a:lnTo>
                  <a:lnTo>
                    <a:pt x="0" y="1330147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0" t="-9879" r="0" b="-9879"/>
              </a:stretch>
            </a:blipFill>
          </p:spPr>
        </p:sp>
      </p:grpSp>
      <p:sp>
        <p:nvSpPr>
          <p:cNvPr name="Freeform 12" id="12"/>
          <p:cNvSpPr/>
          <p:nvPr/>
        </p:nvSpPr>
        <p:spPr>
          <a:xfrm flipH="false" flipV="false" rot="0">
            <a:off x="0" y="-144661"/>
            <a:ext cx="18288000" cy="1929259"/>
          </a:xfrm>
          <a:custGeom>
            <a:avLst/>
            <a:gdLst/>
            <a:ahLst/>
            <a:cxnLst/>
            <a:rect r="r" b="b" t="t" l="l"/>
            <a:pathLst>
              <a:path h="1929259" w="18288000">
                <a:moveTo>
                  <a:pt x="0" y="0"/>
                </a:moveTo>
                <a:lnTo>
                  <a:pt x="18288000" y="0"/>
                </a:lnTo>
                <a:lnTo>
                  <a:pt x="18288000" y="1929259"/>
                </a:lnTo>
                <a:lnTo>
                  <a:pt x="0" y="1929259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-111" r="0" b="-111"/>
            </a:stretch>
          </a:blipFill>
        </p:spPr>
      </p:sp>
      <p:sp>
        <p:nvSpPr>
          <p:cNvPr name="TextBox 13" id="13"/>
          <p:cNvSpPr txBox="true"/>
          <p:nvPr/>
        </p:nvSpPr>
        <p:spPr>
          <a:xfrm rot="0">
            <a:off x="1211202" y="137356"/>
            <a:ext cx="15865597" cy="9842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98"/>
              </a:lnSpc>
            </a:pPr>
            <a:r>
              <a:rPr lang="en-US" sz="3999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{HYMN2_DES}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511198" y="1820656"/>
            <a:ext cx="8222178" cy="7945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719"/>
              </a:lnSpc>
            </a:pPr>
            <a:r>
              <a:rPr lang="en-US" sz="4800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{HYMN2_KN_V1}</a:t>
            </a: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</p:txBody>
      </p:sp>
      <p:sp>
        <p:nvSpPr>
          <p:cNvPr name="TextBox 15" id="15"/>
          <p:cNvSpPr txBox="true"/>
          <p:nvPr/>
        </p:nvSpPr>
        <p:spPr>
          <a:xfrm rot="0">
            <a:off x="9471746" y="1820656"/>
            <a:ext cx="8222178" cy="7945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719"/>
              </a:lnSpc>
            </a:pPr>
            <a:r>
              <a:rPr lang="en-US" sz="4800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{HYMN2_EN_V1}</a:t>
            </a: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</p:txBody>
      </p:sp>
    </p:spTree>
  </p:cSld>
  <p:clrMapOvr>
    <a:masterClrMapping/>
  </p:clrMapOvr>
</p:sld>
</file>

<file path=ppt/slides/slide13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798976" y="-1112126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0" y="0"/>
                </a:moveTo>
                <a:lnTo>
                  <a:pt x="5448219" y="0"/>
                </a:lnTo>
                <a:lnTo>
                  <a:pt x="5448219" y="5016902"/>
                </a:lnTo>
                <a:lnTo>
                  <a:pt x="0" y="501690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48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-176066" y="-3525521"/>
            <a:ext cx="18640140" cy="18640140"/>
            <a:chOff x="0" y="0"/>
            <a:chExt cx="24853520" cy="2485352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853519" cy="24853519"/>
            </a:xfrm>
            <a:custGeom>
              <a:avLst/>
              <a:gdLst/>
              <a:ahLst/>
              <a:cxnLst/>
              <a:rect r="r" b="b" t="t" l="l"/>
              <a:pathLst>
                <a:path h="24853519" w="24853519">
                  <a:moveTo>
                    <a:pt x="0" y="0"/>
                  </a:moveTo>
                  <a:lnTo>
                    <a:pt x="24853519" y="0"/>
                  </a:lnTo>
                  <a:lnTo>
                    <a:pt x="24853519" y="24853519"/>
                  </a:lnTo>
                  <a:lnTo>
                    <a:pt x="0" y="2485351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alphaModFix amt="68000"/>
              </a:blip>
              <a:stretch>
                <a:fillRect l="0" t="0" r="0" b="0"/>
              </a:stretch>
            </a:blipFill>
          </p:spPr>
        </p:sp>
      </p:grpSp>
      <p:grpSp>
        <p:nvGrpSpPr>
          <p:cNvPr name="Group 5" id="5"/>
          <p:cNvGrpSpPr/>
          <p:nvPr/>
        </p:nvGrpSpPr>
        <p:grpSpPr>
          <a:xfrm rot="0">
            <a:off x="13236334" y="0"/>
            <a:ext cx="5227701" cy="4517612"/>
            <a:chOff x="0" y="0"/>
            <a:chExt cx="6970268" cy="6023483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6970268" cy="6023483"/>
            </a:xfrm>
            <a:custGeom>
              <a:avLst/>
              <a:gdLst/>
              <a:ahLst/>
              <a:cxnLst/>
              <a:rect r="r" b="b" t="t" l="l"/>
              <a:pathLst>
                <a:path h="6023483" w="6970268">
                  <a:moveTo>
                    <a:pt x="0" y="0"/>
                  </a:moveTo>
                  <a:lnTo>
                    <a:pt x="6970268" y="0"/>
                  </a:lnTo>
                  <a:lnTo>
                    <a:pt x="6970268" y="6023483"/>
                  </a:lnTo>
                  <a:lnTo>
                    <a:pt x="0" y="602348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2" r="0" b="-52"/>
              </a:stretch>
            </a:blipFill>
          </p:spPr>
        </p:sp>
      </p:grpSp>
      <p:grpSp>
        <p:nvGrpSpPr>
          <p:cNvPr name="Group 7" id="7"/>
          <p:cNvGrpSpPr/>
          <p:nvPr/>
        </p:nvGrpSpPr>
        <p:grpSpPr>
          <a:xfrm rot="0">
            <a:off x="-176066" y="7052411"/>
            <a:ext cx="4008787" cy="3464243"/>
            <a:chOff x="0" y="0"/>
            <a:chExt cx="5345049" cy="4618991"/>
          </a:xfrm>
        </p:grpSpPr>
        <p:sp>
          <p:nvSpPr>
            <p:cNvPr name="Freeform 8" id="8"/>
            <p:cNvSpPr/>
            <p:nvPr/>
          </p:nvSpPr>
          <p:spPr>
            <a:xfrm flipH="true" flipV="true" rot="0">
              <a:off x="0" y="0"/>
              <a:ext cx="5345049" cy="4618990"/>
            </a:xfrm>
            <a:custGeom>
              <a:avLst/>
              <a:gdLst/>
              <a:ahLst/>
              <a:cxnLst/>
              <a:rect r="r" b="b" t="t" l="l"/>
              <a:pathLst>
                <a:path h="4618990" w="5345049">
                  <a:moveTo>
                    <a:pt x="5345049" y="4618990"/>
                  </a:moveTo>
                  <a:lnTo>
                    <a:pt x="0" y="4618990"/>
                  </a:lnTo>
                  <a:lnTo>
                    <a:pt x="0" y="0"/>
                  </a:lnTo>
                  <a:lnTo>
                    <a:pt x="5345049" y="0"/>
                  </a:lnTo>
                  <a:lnTo>
                    <a:pt x="5345049" y="4618990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2" r="0" b="-52"/>
              </a:stretch>
            </a:blipFill>
          </p:spPr>
        </p:sp>
      </p:grpSp>
      <p:sp>
        <p:nvSpPr>
          <p:cNvPr name="Freeform 9" id="9"/>
          <p:cNvSpPr/>
          <p:nvPr/>
        </p:nvSpPr>
        <p:spPr>
          <a:xfrm flipH="true" flipV="true" rot="0">
            <a:off x="14535190" y="7778549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5448219" y="5016902"/>
                </a:moveTo>
                <a:lnTo>
                  <a:pt x="0" y="5016902"/>
                </a:lnTo>
                <a:lnTo>
                  <a:pt x="0" y="0"/>
                </a:lnTo>
                <a:lnTo>
                  <a:pt x="5448219" y="0"/>
                </a:lnTo>
                <a:lnTo>
                  <a:pt x="5448219" y="5016902"/>
                </a:lnTo>
                <a:close/>
              </a:path>
            </a:pathLst>
          </a:custGeom>
          <a:blipFill>
            <a:blip r:embed="rId2">
              <a:alphaModFix amt="19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grpSp>
        <p:nvGrpSpPr>
          <p:cNvPr name="Group 10" id="10"/>
          <p:cNvGrpSpPr/>
          <p:nvPr/>
        </p:nvGrpSpPr>
        <p:grpSpPr>
          <a:xfrm rot="0">
            <a:off x="185327" y="173069"/>
            <a:ext cx="17920906" cy="9976104"/>
            <a:chOff x="0" y="0"/>
            <a:chExt cx="23894541" cy="13301472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23894542" cy="13301472"/>
            </a:xfrm>
            <a:custGeom>
              <a:avLst/>
              <a:gdLst/>
              <a:ahLst/>
              <a:cxnLst/>
              <a:rect r="r" b="b" t="t" l="l"/>
              <a:pathLst>
                <a:path h="13301472" w="23894542">
                  <a:moveTo>
                    <a:pt x="0" y="0"/>
                  </a:moveTo>
                  <a:lnTo>
                    <a:pt x="23894542" y="0"/>
                  </a:lnTo>
                  <a:lnTo>
                    <a:pt x="23894542" y="13301472"/>
                  </a:lnTo>
                  <a:lnTo>
                    <a:pt x="0" y="1330147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0" t="-9879" r="0" b="-9879"/>
              </a:stretch>
            </a:blipFill>
          </p:spPr>
        </p:sp>
      </p:grpSp>
      <p:sp>
        <p:nvSpPr>
          <p:cNvPr name="Freeform 12" id="12"/>
          <p:cNvSpPr/>
          <p:nvPr/>
        </p:nvSpPr>
        <p:spPr>
          <a:xfrm flipH="false" flipV="false" rot="0">
            <a:off x="0" y="-144661"/>
            <a:ext cx="18288000" cy="1929259"/>
          </a:xfrm>
          <a:custGeom>
            <a:avLst/>
            <a:gdLst/>
            <a:ahLst/>
            <a:cxnLst/>
            <a:rect r="r" b="b" t="t" l="l"/>
            <a:pathLst>
              <a:path h="1929259" w="18288000">
                <a:moveTo>
                  <a:pt x="0" y="0"/>
                </a:moveTo>
                <a:lnTo>
                  <a:pt x="18288000" y="0"/>
                </a:lnTo>
                <a:lnTo>
                  <a:pt x="18288000" y="1929259"/>
                </a:lnTo>
                <a:lnTo>
                  <a:pt x="0" y="1929259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-111" r="0" b="-111"/>
            </a:stretch>
          </a:blipFill>
        </p:spPr>
      </p:sp>
      <p:sp>
        <p:nvSpPr>
          <p:cNvPr name="TextBox 13" id="13"/>
          <p:cNvSpPr txBox="true"/>
          <p:nvPr/>
        </p:nvSpPr>
        <p:spPr>
          <a:xfrm rot="0">
            <a:off x="511198" y="1820656"/>
            <a:ext cx="8222178" cy="77267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719"/>
              </a:lnSpc>
            </a:pPr>
            <a:r>
              <a:rPr lang="en-US" sz="4800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{HYMN11_KN_V8}</a:t>
            </a: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</p:txBody>
      </p:sp>
      <p:sp>
        <p:nvSpPr>
          <p:cNvPr name="TextBox 14" id="14"/>
          <p:cNvSpPr txBox="true"/>
          <p:nvPr/>
        </p:nvSpPr>
        <p:spPr>
          <a:xfrm rot="0">
            <a:off x="9471746" y="1820656"/>
            <a:ext cx="8222178" cy="77267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719"/>
              </a:lnSpc>
            </a:pPr>
            <a:r>
              <a:rPr lang="en-US" sz="4800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{HYMN11_EN_V8}</a:t>
            </a: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</p:txBody>
      </p:sp>
      <p:sp>
        <p:nvSpPr>
          <p:cNvPr name="TextBox 15" id="15"/>
          <p:cNvSpPr txBox="true"/>
          <p:nvPr/>
        </p:nvSpPr>
        <p:spPr>
          <a:xfrm rot="0">
            <a:off x="1211202" y="137356"/>
            <a:ext cx="15865597" cy="79385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98"/>
              </a:lnSpc>
            </a:pPr>
            <a:r>
              <a:rPr lang="en-US" sz="3999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{HYMN11_DES}</a:t>
            </a:r>
          </a:p>
        </p:txBody>
      </p:sp>
    </p:spTree>
  </p:cSld>
  <p:clrMapOvr>
    <a:masterClrMapping/>
  </p:clrMapOvr>
</p:sld>
</file>

<file path=ppt/slides/slide13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798976" y="-1112126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0" y="0"/>
                </a:moveTo>
                <a:lnTo>
                  <a:pt x="5448219" y="0"/>
                </a:lnTo>
                <a:lnTo>
                  <a:pt x="5448219" y="5016902"/>
                </a:lnTo>
                <a:lnTo>
                  <a:pt x="0" y="501690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48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-176066" y="-3525521"/>
            <a:ext cx="18640140" cy="18640140"/>
            <a:chOff x="0" y="0"/>
            <a:chExt cx="24853520" cy="2485352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853519" cy="24853519"/>
            </a:xfrm>
            <a:custGeom>
              <a:avLst/>
              <a:gdLst/>
              <a:ahLst/>
              <a:cxnLst/>
              <a:rect r="r" b="b" t="t" l="l"/>
              <a:pathLst>
                <a:path h="24853519" w="24853519">
                  <a:moveTo>
                    <a:pt x="0" y="0"/>
                  </a:moveTo>
                  <a:lnTo>
                    <a:pt x="24853519" y="0"/>
                  </a:lnTo>
                  <a:lnTo>
                    <a:pt x="24853519" y="24853519"/>
                  </a:lnTo>
                  <a:lnTo>
                    <a:pt x="0" y="2485351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alphaModFix amt="68000"/>
              </a:blip>
              <a:stretch>
                <a:fillRect l="0" t="0" r="0" b="0"/>
              </a:stretch>
            </a:blipFill>
          </p:spPr>
        </p:sp>
      </p:grpSp>
      <p:grpSp>
        <p:nvGrpSpPr>
          <p:cNvPr name="Group 5" id="5"/>
          <p:cNvGrpSpPr/>
          <p:nvPr/>
        </p:nvGrpSpPr>
        <p:grpSpPr>
          <a:xfrm rot="0">
            <a:off x="13236334" y="0"/>
            <a:ext cx="5227701" cy="4517612"/>
            <a:chOff x="0" y="0"/>
            <a:chExt cx="6970268" cy="6023483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6970268" cy="6023483"/>
            </a:xfrm>
            <a:custGeom>
              <a:avLst/>
              <a:gdLst/>
              <a:ahLst/>
              <a:cxnLst/>
              <a:rect r="r" b="b" t="t" l="l"/>
              <a:pathLst>
                <a:path h="6023483" w="6970268">
                  <a:moveTo>
                    <a:pt x="0" y="0"/>
                  </a:moveTo>
                  <a:lnTo>
                    <a:pt x="6970268" y="0"/>
                  </a:lnTo>
                  <a:lnTo>
                    <a:pt x="6970268" y="6023483"/>
                  </a:lnTo>
                  <a:lnTo>
                    <a:pt x="0" y="602348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2" r="0" b="-52"/>
              </a:stretch>
            </a:blipFill>
          </p:spPr>
        </p:sp>
      </p:grpSp>
      <p:grpSp>
        <p:nvGrpSpPr>
          <p:cNvPr name="Group 7" id="7"/>
          <p:cNvGrpSpPr/>
          <p:nvPr/>
        </p:nvGrpSpPr>
        <p:grpSpPr>
          <a:xfrm rot="0">
            <a:off x="-176066" y="5999066"/>
            <a:ext cx="5227701" cy="4517612"/>
            <a:chOff x="0" y="0"/>
            <a:chExt cx="6970268" cy="6023483"/>
          </a:xfrm>
        </p:grpSpPr>
        <p:sp>
          <p:nvSpPr>
            <p:cNvPr name="Freeform 8" id="8"/>
            <p:cNvSpPr/>
            <p:nvPr/>
          </p:nvSpPr>
          <p:spPr>
            <a:xfrm flipH="true" flipV="true" rot="0">
              <a:off x="0" y="0"/>
              <a:ext cx="6970268" cy="6023483"/>
            </a:xfrm>
            <a:custGeom>
              <a:avLst/>
              <a:gdLst/>
              <a:ahLst/>
              <a:cxnLst/>
              <a:rect r="r" b="b" t="t" l="l"/>
              <a:pathLst>
                <a:path h="6023483" w="6970268">
                  <a:moveTo>
                    <a:pt x="6970268" y="6023483"/>
                  </a:moveTo>
                  <a:lnTo>
                    <a:pt x="0" y="6023483"/>
                  </a:lnTo>
                  <a:lnTo>
                    <a:pt x="0" y="0"/>
                  </a:lnTo>
                  <a:lnTo>
                    <a:pt x="6970268" y="0"/>
                  </a:lnTo>
                  <a:lnTo>
                    <a:pt x="6970268" y="6023483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2" r="0" b="-52"/>
              </a:stretch>
            </a:blipFill>
          </p:spPr>
        </p:sp>
      </p:grpSp>
      <p:sp>
        <p:nvSpPr>
          <p:cNvPr name="Freeform 9" id="9"/>
          <p:cNvSpPr/>
          <p:nvPr/>
        </p:nvSpPr>
        <p:spPr>
          <a:xfrm flipH="true" flipV="true" rot="0">
            <a:off x="14535190" y="7778549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5448219" y="5016902"/>
                </a:moveTo>
                <a:lnTo>
                  <a:pt x="0" y="5016902"/>
                </a:lnTo>
                <a:lnTo>
                  <a:pt x="0" y="0"/>
                </a:lnTo>
                <a:lnTo>
                  <a:pt x="5448219" y="0"/>
                </a:lnTo>
                <a:lnTo>
                  <a:pt x="5448219" y="5016902"/>
                </a:lnTo>
                <a:close/>
              </a:path>
            </a:pathLst>
          </a:custGeom>
          <a:blipFill>
            <a:blip r:embed="rId2">
              <a:alphaModFix amt="19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sp>
        <p:nvSpPr>
          <p:cNvPr name="TextBox 10" id="10"/>
          <p:cNvSpPr txBox="true"/>
          <p:nvPr/>
        </p:nvSpPr>
        <p:spPr>
          <a:xfrm rot="0">
            <a:off x="1600200" y="3593115"/>
            <a:ext cx="15429489" cy="182460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4930"/>
              </a:lnSpc>
            </a:pPr>
            <a:r>
              <a:rPr lang="en-US" sz="10665" b="true">
                <a:solidFill>
                  <a:srgbClr val="000000"/>
                </a:solidFill>
                <a:latin typeface="Aptos Bold"/>
                <a:ea typeface="Aptos Bold"/>
                <a:cs typeface="Aptos Bold"/>
                <a:sym typeface="Aptos Bold"/>
              </a:rPr>
              <a:t>{HYMN12_DES}</a:t>
            </a:r>
          </a:p>
        </p:txBody>
      </p:sp>
    </p:spTree>
  </p:cSld>
  <p:clrMapOvr>
    <a:masterClrMapping/>
  </p:clrMapOvr>
</p:sld>
</file>

<file path=ppt/slides/slide13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798976" y="-1112126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0" y="0"/>
                </a:moveTo>
                <a:lnTo>
                  <a:pt x="5448219" y="0"/>
                </a:lnTo>
                <a:lnTo>
                  <a:pt x="5448219" y="5016902"/>
                </a:lnTo>
                <a:lnTo>
                  <a:pt x="0" y="501690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48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-176066" y="-3525521"/>
            <a:ext cx="18640140" cy="18640140"/>
            <a:chOff x="0" y="0"/>
            <a:chExt cx="24853520" cy="2485352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853519" cy="24853519"/>
            </a:xfrm>
            <a:custGeom>
              <a:avLst/>
              <a:gdLst/>
              <a:ahLst/>
              <a:cxnLst/>
              <a:rect r="r" b="b" t="t" l="l"/>
              <a:pathLst>
                <a:path h="24853519" w="24853519">
                  <a:moveTo>
                    <a:pt x="0" y="0"/>
                  </a:moveTo>
                  <a:lnTo>
                    <a:pt x="24853519" y="0"/>
                  </a:lnTo>
                  <a:lnTo>
                    <a:pt x="24853519" y="24853519"/>
                  </a:lnTo>
                  <a:lnTo>
                    <a:pt x="0" y="2485351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alphaModFix amt="68000"/>
              </a:blip>
              <a:stretch>
                <a:fillRect l="0" t="0" r="0" b="0"/>
              </a:stretch>
            </a:blipFill>
          </p:spPr>
        </p:sp>
      </p:grpSp>
      <p:grpSp>
        <p:nvGrpSpPr>
          <p:cNvPr name="Group 5" id="5"/>
          <p:cNvGrpSpPr/>
          <p:nvPr/>
        </p:nvGrpSpPr>
        <p:grpSpPr>
          <a:xfrm rot="0">
            <a:off x="13236334" y="0"/>
            <a:ext cx="5227701" cy="4517612"/>
            <a:chOff x="0" y="0"/>
            <a:chExt cx="6970268" cy="6023483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6970268" cy="6023483"/>
            </a:xfrm>
            <a:custGeom>
              <a:avLst/>
              <a:gdLst/>
              <a:ahLst/>
              <a:cxnLst/>
              <a:rect r="r" b="b" t="t" l="l"/>
              <a:pathLst>
                <a:path h="6023483" w="6970268">
                  <a:moveTo>
                    <a:pt x="0" y="0"/>
                  </a:moveTo>
                  <a:lnTo>
                    <a:pt x="6970268" y="0"/>
                  </a:lnTo>
                  <a:lnTo>
                    <a:pt x="6970268" y="6023483"/>
                  </a:lnTo>
                  <a:lnTo>
                    <a:pt x="0" y="602348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2" r="0" b="-52"/>
              </a:stretch>
            </a:blipFill>
          </p:spPr>
        </p:sp>
      </p:grpSp>
      <p:grpSp>
        <p:nvGrpSpPr>
          <p:cNvPr name="Group 7" id="7"/>
          <p:cNvGrpSpPr/>
          <p:nvPr/>
        </p:nvGrpSpPr>
        <p:grpSpPr>
          <a:xfrm rot="0">
            <a:off x="-176066" y="7052411"/>
            <a:ext cx="4008787" cy="3464243"/>
            <a:chOff x="0" y="0"/>
            <a:chExt cx="5345049" cy="4618991"/>
          </a:xfrm>
        </p:grpSpPr>
        <p:sp>
          <p:nvSpPr>
            <p:cNvPr name="Freeform 8" id="8"/>
            <p:cNvSpPr/>
            <p:nvPr/>
          </p:nvSpPr>
          <p:spPr>
            <a:xfrm flipH="true" flipV="true" rot="0">
              <a:off x="0" y="0"/>
              <a:ext cx="5345049" cy="4618990"/>
            </a:xfrm>
            <a:custGeom>
              <a:avLst/>
              <a:gdLst/>
              <a:ahLst/>
              <a:cxnLst/>
              <a:rect r="r" b="b" t="t" l="l"/>
              <a:pathLst>
                <a:path h="4618990" w="5345049">
                  <a:moveTo>
                    <a:pt x="5345049" y="4618990"/>
                  </a:moveTo>
                  <a:lnTo>
                    <a:pt x="0" y="4618990"/>
                  </a:lnTo>
                  <a:lnTo>
                    <a:pt x="0" y="0"/>
                  </a:lnTo>
                  <a:lnTo>
                    <a:pt x="5345049" y="0"/>
                  </a:lnTo>
                  <a:lnTo>
                    <a:pt x="5345049" y="4618990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2" r="0" b="-52"/>
              </a:stretch>
            </a:blipFill>
          </p:spPr>
        </p:sp>
      </p:grpSp>
      <p:sp>
        <p:nvSpPr>
          <p:cNvPr name="Freeform 9" id="9"/>
          <p:cNvSpPr/>
          <p:nvPr/>
        </p:nvSpPr>
        <p:spPr>
          <a:xfrm flipH="true" flipV="true" rot="0">
            <a:off x="14535190" y="7778549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5448219" y="5016902"/>
                </a:moveTo>
                <a:lnTo>
                  <a:pt x="0" y="5016902"/>
                </a:lnTo>
                <a:lnTo>
                  <a:pt x="0" y="0"/>
                </a:lnTo>
                <a:lnTo>
                  <a:pt x="5448219" y="0"/>
                </a:lnTo>
                <a:lnTo>
                  <a:pt x="5448219" y="5016902"/>
                </a:lnTo>
                <a:close/>
              </a:path>
            </a:pathLst>
          </a:custGeom>
          <a:blipFill>
            <a:blip r:embed="rId2">
              <a:alphaModFix amt="19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grpSp>
        <p:nvGrpSpPr>
          <p:cNvPr name="Group 10" id="10"/>
          <p:cNvGrpSpPr/>
          <p:nvPr/>
        </p:nvGrpSpPr>
        <p:grpSpPr>
          <a:xfrm rot="0">
            <a:off x="185327" y="173069"/>
            <a:ext cx="17920906" cy="9976104"/>
            <a:chOff x="0" y="0"/>
            <a:chExt cx="23894541" cy="13301472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23894542" cy="13301472"/>
            </a:xfrm>
            <a:custGeom>
              <a:avLst/>
              <a:gdLst/>
              <a:ahLst/>
              <a:cxnLst/>
              <a:rect r="r" b="b" t="t" l="l"/>
              <a:pathLst>
                <a:path h="13301472" w="23894542">
                  <a:moveTo>
                    <a:pt x="0" y="0"/>
                  </a:moveTo>
                  <a:lnTo>
                    <a:pt x="23894542" y="0"/>
                  </a:lnTo>
                  <a:lnTo>
                    <a:pt x="23894542" y="13301472"/>
                  </a:lnTo>
                  <a:lnTo>
                    <a:pt x="0" y="1330147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0" t="-9879" r="0" b="-9879"/>
              </a:stretch>
            </a:blipFill>
          </p:spPr>
        </p:sp>
      </p:grpSp>
      <p:sp>
        <p:nvSpPr>
          <p:cNvPr name="Freeform 12" id="12"/>
          <p:cNvSpPr/>
          <p:nvPr/>
        </p:nvSpPr>
        <p:spPr>
          <a:xfrm flipH="false" flipV="false" rot="0">
            <a:off x="0" y="-144661"/>
            <a:ext cx="18288000" cy="1929259"/>
          </a:xfrm>
          <a:custGeom>
            <a:avLst/>
            <a:gdLst/>
            <a:ahLst/>
            <a:cxnLst/>
            <a:rect r="r" b="b" t="t" l="l"/>
            <a:pathLst>
              <a:path h="1929259" w="18288000">
                <a:moveTo>
                  <a:pt x="0" y="0"/>
                </a:moveTo>
                <a:lnTo>
                  <a:pt x="18288000" y="0"/>
                </a:lnTo>
                <a:lnTo>
                  <a:pt x="18288000" y="1929259"/>
                </a:lnTo>
                <a:lnTo>
                  <a:pt x="0" y="1929259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-111" r="0" b="-111"/>
            </a:stretch>
          </a:blipFill>
        </p:spPr>
      </p:sp>
      <p:sp>
        <p:nvSpPr>
          <p:cNvPr name="TextBox 13" id="13"/>
          <p:cNvSpPr txBox="true"/>
          <p:nvPr/>
        </p:nvSpPr>
        <p:spPr>
          <a:xfrm rot="0">
            <a:off x="1211202" y="137356"/>
            <a:ext cx="15865597" cy="79385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98"/>
              </a:lnSpc>
            </a:pPr>
            <a:r>
              <a:rPr lang="en-US" sz="3999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{HYMN12_DES}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511198" y="1820656"/>
            <a:ext cx="8222178" cy="77267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719"/>
              </a:lnSpc>
            </a:pPr>
            <a:r>
              <a:rPr lang="en-US" sz="4800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{HYMN12_KN_V1}</a:t>
            </a: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</p:txBody>
      </p:sp>
      <p:sp>
        <p:nvSpPr>
          <p:cNvPr name="TextBox 15" id="15"/>
          <p:cNvSpPr txBox="true"/>
          <p:nvPr/>
        </p:nvSpPr>
        <p:spPr>
          <a:xfrm rot="0">
            <a:off x="9471746" y="1820656"/>
            <a:ext cx="8222178" cy="77267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719"/>
              </a:lnSpc>
            </a:pPr>
            <a:r>
              <a:rPr lang="en-US" sz="4800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{HYMN12_EN_V1}</a:t>
            </a: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</p:txBody>
      </p:sp>
    </p:spTree>
  </p:cSld>
  <p:clrMapOvr>
    <a:masterClrMapping/>
  </p:clrMapOvr>
</p:sld>
</file>

<file path=ppt/slides/slide13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798976" y="-1112126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0" y="0"/>
                </a:moveTo>
                <a:lnTo>
                  <a:pt x="5448219" y="0"/>
                </a:lnTo>
                <a:lnTo>
                  <a:pt x="5448219" y="5016902"/>
                </a:lnTo>
                <a:lnTo>
                  <a:pt x="0" y="501690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48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-176066" y="-3525521"/>
            <a:ext cx="18640140" cy="18640140"/>
            <a:chOff x="0" y="0"/>
            <a:chExt cx="24853520" cy="2485352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853519" cy="24853519"/>
            </a:xfrm>
            <a:custGeom>
              <a:avLst/>
              <a:gdLst/>
              <a:ahLst/>
              <a:cxnLst/>
              <a:rect r="r" b="b" t="t" l="l"/>
              <a:pathLst>
                <a:path h="24853519" w="24853519">
                  <a:moveTo>
                    <a:pt x="0" y="0"/>
                  </a:moveTo>
                  <a:lnTo>
                    <a:pt x="24853519" y="0"/>
                  </a:lnTo>
                  <a:lnTo>
                    <a:pt x="24853519" y="24853519"/>
                  </a:lnTo>
                  <a:lnTo>
                    <a:pt x="0" y="2485351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alphaModFix amt="68000"/>
              </a:blip>
              <a:stretch>
                <a:fillRect l="0" t="0" r="0" b="0"/>
              </a:stretch>
            </a:blipFill>
          </p:spPr>
        </p:sp>
      </p:grpSp>
      <p:grpSp>
        <p:nvGrpSpPr>
          <p:cNvPr name="Group 5" id="5"/>
          <p:cNvGrpSpPr/>
          <p:nvPr/>
        </p:nvGrpSpPr>
        <p:grpSpPr>
          <a:xfrm rot="0">
            <a:off x="13236334" y="0"/>
            <a:ext cx="5227701" cy="4517612"/>
            <a:chOff x="0" y="0"/>
            <a:chExt cx="6970268" cy="6023483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6970268" cy="6023483"/>
            </a:xfrm>
            <a:custGeom>
              <a:avLst/>
              <a:gdLst/>
              <a:ahLst/>
              <a:cxnLst/>
              <a:rect r="r" b="b" t="t" l="l"/>
              <a:pathLst>
                <a:path h="6023483" w="6970268">
                  <a:moveTo>
                    <a:pt x="0" y="0"/>
                  </a:moveTo>
                  <a:lnTo>
                    <a:pt x="6970268" y="0"/>
                  </a:lnTo>
                  <a:lnTo>
                    <a:pt x="6970268" y="6023483"/>
                  </a:lnTo>
                  <a:lnTo>
                    <a:pt x="0" y="602348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2" r="0" b="-52"/>
              </a:stretch>
            </a:blipFill>
          </p:spPr>
        </p:sp>
      </p:grpSp>
      <p:grpSp>
        <p:nvGrpSpPr>
          <p:cNvPr name="Group 7" id="7"/>
          <p:cNvGrpSpPr/>
          <p:nvPr/>
        </p:nvGrpSpPr>
        <p:grpSpPr>
          <a:xfrm rot="0">
            <a:off x="-176066" y="7052411"/>
            <a:ext cx="4008787" cy="3464243"/>
            <a:chOff x="0" y="0"/>
            <a:chExt cx="5345049" cy="4618991"/>
          </a:xfrm>
        </p:grpSpPr>
        <p:sp>
          <p:nvSpPr>
            <p:cNvPr name="Freeform 8" id="8"/>
            <p:cNvSpPr/>
            <p:nvPr/>
          </p:nvSpPr>
          <p:spPr>
            <a:xfrm flipH="true" flipV="true" rot="0">
              <a:off x="0" y="0"/>
              <a:ext cx="5345049" cy="4618990"/>
            </a:xfrm>
            <a:custGeom>
              <a:avLst/>
              <a:gdLst/>
              <a:ahLst/>
              <a:cxnLst/>
              <a:rect r="r" b="b" t="t" l="l"/>
              <a:pathLst>
                <a:path h="4618990" w="5345049">
                  <a:moveTo>
                    <a:pt x="5345049" y="4618990"/>
                  </a:moveTo>
                  <a:lnTo>
                    <a:pt x="0" y="4618990"/>
                  </a:lnTo>
                  <a:lnTo>
                    <a:pt x="0" y="0"/>
                  </a:lnTo>
                  <a:lnTo>
                    <a:pt x="5345049" y="0"/>
                  </a:lnTo>
                  <a:lnTo>
                    <a:pt x="5345049" y="4618990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2" r="0" b="-52"/>
              </a:stretch>
            </a:blipFill>
          </p:spPr>
        </p:sp>
      </p:grpSp>
      <p:sp>
        <p:nvSpPr>
          <p:cNvPr name="Freeform 9" id="9"/>
          <p:cNvSpPr/>
          <p:nvPr/>
        </p:nvSpPr>
        <p:spPr>
          <a:xfrm flipH="true" flipV="true" rot="0">
            <a:off x="14535190" y="7778549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5448219" y="5016902"/>
                </a:moveTo>
                <a:lnTo>
                  <a:pt x="0" y="5016902"/>
                </a:lnTo>
                <a:lnTo>
                  <a:pt x="0" y="0"/>
                </a:lnTo>
                <a:lnTo>
                  <a:pt x="5448219" y="0"/>
                </a:lnTo>
                <a:lnTo>
                  <a:pt x="5448219" y="5016902"/>
                </a:lnTo>
                <a:close/>
              </a:path>
            </a:pathLst>
          </a:custGeom>
          <a:blipFill>
            <a:blip r:embed="rId2">
              <a:alphaModFix amt="19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grpSp>
        <p:nvGrpSpPr>
          <p:cNvPr name="Group 10" id="10"/>
          <p:cNvGrpSpPr/>
          <p:nvPr/>
        </p:nvGrpSpPr>
        <p:grpSpPr>
          <a:xfrm rot="0">
            <a:off x="185327" y="173069"/>
            <a:ext cx="17920906" cy="9976104"/>
            <a:chOff x="0" y="0"/>
            <a:chExt cx="23894541" cy="13301472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23894542" cy="13301472"/>
            </a:xfrm>
            <a:custGeom>
              <a:avLst/>
              <a:gdLst/>
              <a:ahLst/>
              <a:cxnLst/>
              <a:rect r="r" b="b" t="t" l="l"/>
              <a:pathLst>
                <a:path h="13301472" w="23894542">
                  <a:moveTo>
                    <a:pt x="0" y="0"/>
                  </a:moveTo>
                  <a:lnTo>
                    <a:pt x="23894542" y="0"/>
                  </a:lnTo>
                  <a:lnTo>
                    <a:pt x="23894542" y="13301472"/>
                  </a:lnTo>
                  <a:lnTo>
                    <a:pt x="0" y="1330147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0" t="-9879" r="0" b="-9879"/>
              </a:stretch>
            </a:blipFill>
          </p:spPr>
        </p:sp>
      </p:grpSp>
      <p:sp>
        <p:nvSpPr>
          <p:cNvPr name="Freeform 12" id="12"/>
          <p:cNvSpPr/>
          <p:nvPr/>
        </p:nvSpPr>
        <p:spPr>
          <a:xfrm flipH="false" flipV="false" rot="0">
            <a:off x="0" y="-144661"/>
            <a:ext cx="18288000" cy="1929259"/>
          </a:xfrm>
          <a:custGeom>
            <a:avLst/>
            <a:gdLst/>
            <a:ahLst/>
            <a:cxnLst/>
            <a:rect r="r" b="b" t="t" l="l"/>
            <a:pathLst>
              <a:path h="1929259" w="18288000">
                <a:moveTo>
                  <a:pt x="0" y="0"/>
                </a:moveTo>
                <a:lnTo>
                  <a:pt x="18288000" y="0"/>
                </a:lnTo>
                <a:lnTo>
                  <a:pt x="18288000" y="1929259"/>
                </a:lnTo>
                <a:lnTo>
                  <a:pt x="0" y="1929259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-111" r="0" b="-111"/>
            </a:stretch>
          </a:blipFill>
        </p:spPr>
      </p:sp>
      <p:sp>
        <p:nvSpPr>
          <p:cNvPr name="TextBox 13" id="13"/>
          <p:cNvSpPr txBox="true"/>
          <p:nvPr/>
        </p:nvSpPr>
        <p:spPr>
          <a:xfrm rot="0">
            <a:off x="511198" y="1820656"/>
            <a:ext cx="8222178" cy="77267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719"/>
              </a:lnSpc>
            </a:pPr>
            <a:r>
              <a:rPr lang="en-US" sz="4800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{HYMN12_KN_V2}</a:t>
            </a: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</p:txBody>
      </p:sp>
      <p:sp>
        <p:nvSpPr>
          <p:cNvPr name="TextBox 14" id="14"/>
          <p:cNvSpPr txBox="true"/>
          <p:nvPr/>
        </p:nvSpPr>
        <p:spPr>
          <a:xfrm rot="0">
            <a:off x="9471746" y="1820656"/>
            <a:ext cx="8222178" cy="77267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719"/>
              </a:lnSpc>
            </a:pPr>
            <a:r>
              <a:rPr lang="en-US" sz="4800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{HYMN12_EN_V2}</a:t>
            </a: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</p:txBody>
      </p:sp>
      <p:sp>
        <p:nvSpPr>
          <p:cNvPr name="TextBox 15" id="15"/>
          <p:cNvSpPr txBox="true"/>
          <p:nvPr/>
        </p:nvSpPr>
        <p:spPr>
          <a:xfrm rot="0">
            <a:off x="1211202" y="137356"/>
            <a:ext cx="15865597" cy="79385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98"/>
              </a:lnSpc>
            </a:pPr>
            <a:r>
              <a:rPr lang="en-US" sz="3999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{HYMN12_DES}</a:t>
            </a:r>
          </a:p>
        </p:txBody>
      </p:sp>
    </p:spTree>
  </p:cSld>
  <p:clrMapOvr>
    <a:masterClrMapping/>
  </p:clrMapOvr>
</p:sld>
</file>

<file path=ppt/slides/slide13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798976" y="-1112126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0" y="0"/>
                </a:moveTo>
                <a:lnTo>
                  <a:pt x="5448219" y="0"/>
                </a:lnTo>
                <a:lnTo>
                  <a:pt x="5448219" y="5016902"/>
                </a:lnTo>
                <a:lnTo>
                  <a:pt x="0" y="501690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48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-176066" y="-3525521"/>
            <a:ext cx="18640140" cy="18640140"/>
            <a:chOff x="0" y="0"/>
            <a:chExt cx="24853520" cy="2485352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853519" cy="24853519"/>
            </a:xfrm>
            <a:custGeom>
              <a:avLst/>
              <a:gdLst/>
              <a:ahLst/>
              <a:cxnLst/>
              <a:rect r="r" b="b" t="t" l="l"/>
              <a:pathLst>
                <a:path h="24853519" w="24853519">
                  <a:moveTo>
                    <a:pt x="0" y="0"/>
                  </a:moveTo>
                  <a:lnTo>
                    <a:pt x="24853519" y="0"/>
                  </a:lnTo>
                  <a:lnTo>
                    <a:pt x="24853519" y="24853519"/>
                  </a:lnTo>
                  <a:lnTo>
                    <a:pt x="0" y="2485351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alphaModFix amt="68000"/>
              </a:blip>
              <a:stretch>
                <a:fillRect l="0" t="0" r="0" b="0"/>
              </a:stretch>
            </a:blipFill>
          </p:spPr>
        </p:sp>
      </p:grpSp>
      <p:grpSp>
        <p:nvGrpSpPr>
          <p:cNvPr name="Group 5" id="5"/>
          <p:cNvGrpSpPr/>
          <p:nvPr/>
        </p:nvGrpSpPr>
        <p:grpSpPr>
          <a:xfrm rot="0">
            <a:off x="13236334" y="0"/>
            <a:ext cx="5227701" cy="4517612"/>
            <a:chOff x="0" y="0"/>
            <a:chExt cx="6970268" cy="6023483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6970268" cy="6023483"/>
            </a:xfrm>
            <a:custGeom>
              <a:avLst/>
              <a:gdLst/>
              <a:ahLst/>
              <a:cxnLst/>
              <a:rect r="r" b="b" t="t" l="l"/>
              <a:pathLst>
                <a:path h="6023483" w="6970268">
                  <a:moveTo>
                    <a:pt x="0" y="0"/>
                  </a:moveTo>
                  <a:lnTo>
                    <a:pt x="6970268" y="0"/>
                  </a:lnTo>
                  <a:lnTo>
                    <a:pt x="6970268" y="6023483"/>
                  </a:lnTo>
                  <a:lnTo>
                    <a:pt x="0" y="602348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2" r="0" b="-52"/>
              </a:stretch>
            </a:blipFill>
          </p:spPr>
        </p:sp>
      </p:grpSp>
      <p:grpSp>
        <p:nvGrpSpPr>
          <p:cNvPr name="Group 7" id="7"/>
          <p:cNvGrpSpPr/>
          <p:nvPr/>
        </p:nvGrpSpPr>
        <p:grpSpPr>
          <a:xfrm rot="0">
            <a:off x="-176066" y="7052411"/>
            <a:ext cx="4008787" cy="3464243"/>
            <a:chOff x="0" y="0"/>
            <a:chExt cx="5345049" cy="4618991"/>
          </a:xfrm>
        </p:grpSpPr>
        <p:sp>
          <p:nvSpPr>
            <p:cNvPr name="Freeform 8" id="8"/>
            <p:cNvSpPr/>
            <p:nvPr/>
          </p:nvSpPr>
          <p:spPr>
            <a:xfrm flipH="true" flipV="true" rot="0">
              <a:off x="0" y="0"/>
              <a:ext cx="5345049" cy="4618990"/>
            </a:xfrm>
            <a:custGeom>
              <a:avLst/>
              <a:gdLst/>
              <a:ahLst/>
              <a:cxnLst/>
              <a:rect r="r" b="b" t="t" l="l"/>
              <a:pathLst>
                <a:path h="4618990" w="5345049">
                  <a:moveTo>
                    <a:pt x="5345049" y="4618990"/>
                  </a:moveTo>
                  <a:lnTo>
                    <a:pt x="0" y="4618990"/>
                  </a:lnTo>
                  <a:lnTo>
                    <a:pt x="0" y="0"/>
                  </a:lnTo>
                  <a:lnTo>
                    <a:pt x="5345049" y="0"/>
                  </a:lnTo>
                  <a:lnTo>
                    <a:pt x="5345049" y="4618990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2" r="0" b="-52"/>
              </a:stretch>
            </a:blipFill>
          </p:spPr>
        </p:sp>
      </p:grpSp>
      <p:sp>
        <p:nvSpPr>
          <p:cNvPr name="Freeform 9" id="9"/>
          <p:cNvSpPr/>
          <p:nvPr/>
        </p:nvSpPr>
        <p:spPr>
          <a:xfrm flipH="true" flipV="true" rot="0">
            <a:off x="14535190" y="7778549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5448219" y="5016902"/>
                </a:moveTo>
                <a:lnTo>
                  <a:pt x="0" y="5016902"/>
                </a:lnTo>
                <a:lnTo>
                  <a:pt x="0" y="0"/>
                </a:lnTo>
                <a:lnTo>
                  <a:pt x="5448219" y="0"/>
                </a:lnTo>
                <a:lnTo>
                  <a:pt x="5448219" y="5016902"/>
                </a:lnTo>
                <a:close/>
              </a:path>
            </a:pathLst>
          </a:custGeom>
          <a:blipFill>
            <a:blip r:embed="rId2">
              <a:alphaModFix amt="19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grpSp>
        <p:nvGrpSpPr>
          <p:cNvPr name="Group 10" id="10"/>
          <p:cNvGrpSpPr/>
          <p:nvPr/>
        </p:nvGrpSpPr>
        <p:grpSpPr>
          <a:xfrm rot="0">
            <a:off x="185327" y="173069"/>
            <a:ext cx="17920906" cy="9976104"/>
            <a:chOff x="0" y="0"/>
            <a:chExt cx="23894541" cy="13301472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23894542" cy="13301472"/>
            </a:xfrm>
            <a:custGeom>
              <a:avLst/>
              <a:gdLst/>
              <a:ahLst/>
              <a:cxnLst/>
              <a:rect r="r" b="b" t="t" l="l"/>
              <a:pathLst>
                <a:path h="13301472" w="23894542">
                  <a:moveTo>
                    <a:pt x="0" y="0"/>
                  </a:moveTo>
                  <a:lnTo>
                    <a:pt x="23894542" y="0"/>
                  </a:lnTo>
                  <a:lnTo>
                    <a:pt x="23894542" y="13301472"/>
                  </a:lnTo>
                  <a:lnTo>
                    <a:pt x="0" y="1330147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0" t="-9879" r="0" b="-9879"/>
              </a:stretch>
            </a:blipFill>
          </p:spPr>
        </p:sp>
      </p:grpSp>
      <p:sp>
        <p:nvSpPr>
          <p:cNvPr name="Freeform 12" id="12"/>
          <p:cNvSpPr/>
          <p:nvPr/>
        </p:nvSpPr>
        <p:spPr>
          <a:xfrm flipH="false" flipV="false" rot="0">
            <a:off x="0" y="-144661"/>
            <a:ext cx="18288000" cy="1929259"/>
          </a:xfrm>
          <a:custGeom>
            <a:avLst/>
            <a:gdLst/>
            <a:ahLst/>
            <a:cxnLst/>
            <a:rect r="r" b="b" t="t" l="l"/>
            <a:pathLst>
              <a:path h="1929259" w="18288000">
                <a:moveTo>
                  <a:pt x="0" y="0"/>
                </a:moveTo>
                <a:lnTo>
                  <a:pt x="18288000" y="0"/>
                </a:lnTo>
                <a:lnTo>
                  <a:pt x="18288000" y="1929259"/>
                </a:lnTo>
                <a:lnTo>
                  <a:pt x="0" y="1929259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-111" r="0" b="-111"/>
            </a:stretch>
          </a:blipFill>
        </p:spPr>
      </p:sp>
      <p:sp>
        <p:nvSpPr>
          <p:cNvPr name="TextBox 13" id="13"/>
          <p:cNvSpPr txBox="true"/>
          <p:nvPr/>
        </p:nvSpPr>
        <p:spPr>
          <a:xfrm rot="0">
            <a:off x="511198" y="1820656"/>
            <a:ext cx="8222178" cy="77267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719"/>
              </a:lnSpc>
            </a:pPr>
            <a:r>
              <a:rPr lang="en-US" sz="4800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{HYMN12_KN_V3}</a:t>
            </a: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</p:txBody>
      </p:sp>
      <p:sp>
        <p:nvSpPr>
          <p:cNvPr name="TextBox 14" id="14"/>
          <p:cNvSpPr txBox="true"/>
          <p:nvPr/>
        </p:nvSpPr>
        <p:spPr>
          <a:xfrm rot="0">
            <a:off x="9471746" y="1820656"/>
            <a:ext cx="8222178" cy="77267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719"/>
              </a:lnSpc>
            </a:pPr>
            <a:r>
              <a:rPr lang="en-US" sz="4800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{HYMN12_EN_V3}</a:t>
            </a: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</p:txBody>
      </p:sp>
      <p:sp>
        <p:nvSpPr>
          <p:cNvPr name="TextBox 15" id="15"/>
          <p:cNvSpPr txBox="true"/>
          <p:nvPr/>
        </p:nvSpPr>
        <p:spPr>
          <a:xfrm rot="0">
            <a:off x="1211202" y="137356"/>
            <a:ext cx="15865597" cy="79385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98"/>
              </a:lnSpc>
            </a:pPr>
            <a:r>
              <a:rPr lang="en-US" sz="3999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{HYMN12_DES}</a:t>
            </a:r>
          </a:p>
        </p:txBody>
      </p:sp>
    </p:spTree>
  </p:cSld>
  <p:clrMapOvr>
    <a:masterClrMapping/>
  </p:clrMapOvr>
</p:sld>
</file>

<file path=ppt/slides/slide13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798976" y="-1112126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0" y="0"/>
                </a:moveTo>
                <a:lnTo>
                  <a:pt x="5448219" y="0"/>
                </a:lnTo>
                <a:lnTo>
                  <a:pt x="5448219" y="5016902"/>
                </a:lnTo>
                <a:lnTo>
                  <a:pt x="0" y="501690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48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-176066" y="-3525521"/>
            <a:ext cx="18640140" cy="18640140"/>
            <a:chOff x="0" y="0"/>
            <a:chExt cx="24853520" cy="2485352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853519" cy="24853519"/>
            </a:xfrm>
            <a:custGeom>
              <a:avLst/>
              <a:gdLst/>
              <a:ahLst/>
              <a:cxnLst/>
              <a:rect r="r" b="b" t="t" l="l"/>
              <a:pathLst>
                <a:path h="24853519" w="24853519">
                  <a:moveTo>
                    <a:pt x="0" y="0"/>
                  </a:moveTo>
                  <a:lnTo>
                    <a:pt x="24853519" y="0"/>
                  </a:lnTo>
                  <a:lnTo>
                    <a:pt x="24853519" y="24853519"/>
                  </a:lnTo>
                  <a:lnTo>
                    <a:pt x="0" y="2485351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alphaModFix amt="68000"/>
              </a:blip>
              <a:stretch>
                <a:fillRect l="0" t="0" r="0" b="0"/>
              </a:stretch>
            </a:blipFill>
          </p:spPr>
        </p:sp>
      </p:grpSp>
      <p:grpSp>
        <p:nvGrpSpPr>
          <p:cNvPr name="Group 5" id="5"/>
          <p:cNvGrpSpPr/>
          <p:nvPr/>
        </p:nvGrpSpPr>
        <p:grpSpPr>
          <a:xfrm rot="0">
            <a:off x="13236334" y="0"/>
            <a:ext cx="5227701" cy="4517612"/>
            <a:chOff x="0" y="0"/>
            <a:chExt cx="6970268" cy="6023483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6970268" cy="6023483"/>
            </a:xfrm>
            <a:custGeom>
              <a:avLst/>
              <a:gdLst/>
              <a:ahLst/>
              <a:cxnLst/>
              <a:rect r="r" b="b" t="t" l="l"/>
              <a:pathLst>
                <a:path h="6023483" w="6970268">
                  <a:moveTo>
                    <a:pt x="0" y="0"/>
                  </a:moveTo>
                  <a:lnTo>
                    <a:pt x="6970268" y="0"/>
                  </a:lnTo>
                  <a:lnTo>
                    <a:pt x="6970268" y="6023483"/>
                  </a:lnTo>
                  <a:lnTo>
                    <a:pt x="0" y="602348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2" r="0" b="-52"/>
              </a:stretch>
            </a:blipFill>
          </p:spPr>
        </p:sp>
      </p:grpSp>
      <p:grpSp>
        <p:nvGrpSpPr>
          <p:cNvPr name="Group 7" id="7"/>
          <p:cNvGrpSpPr/>
          <p:nvPr/>
        </p:nvGrpSpPr>
        <p:grpSpPr>
          <a:xfrm rot="0">
            <a:off x="-176066" y="7052411"/>
            <a:ext cx="4008787" cy="3464243"/>
            <a:chOff x="0" y="0"/>
            <a:chExt cx="5345049" cy="4618991"/>
          </a:xfrm>
        </p:grpSpPr>
        <p:sp>
          <p:nvSpPr>
            <p:cNvPr name="Freeform 8" id="8"/>
            <p:cNvSpPr/>
            <p:nvPr/>
          </p:nvSpPr>
          <p:spPr>
            <a:xfrm flipH="true" flipV="true" rot="0">
              <a:off x="0" y="0"/>
              <a:ext cx="5345049" cy="4618990"/>
            </a:xfrm>
            <a:custGeom>
              <a:avLst/>
              <a:gdLst/>
              <a:ahLst/>
              <a:cxnLst/>
              <a:rect r="r" b="b" t="t" l="l"/>
              <a:pathLst>
                <a:path h="4618990" w="5345049">
                  <a:moveTo>
                    <a:pt x="5345049" y="4618990"/>
                  </a:moveTo>
                  <a:lnTo>
                    <a:pt x="0" y="4618990"/>
                  </a:lnTo>
                  <a:lnTo>
                    <a:pt x="0" y="0"/>
                  </a:lnTo>
                  <a:lnTo>
                    <a:pt x="5345049" y="0"/>
                  </a:lnTo>
                  <a:lnTo>
                    <a:pt x="5345049" y="4618990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2" r="0" b="-52"/>
              </a:stretch>
            </a:blipFill>
          </p:spPr>
        </p:sp>
      </p:grpSp>
      <p:sp>
        <p:nvSpPr>
          <p:cNvPr name="Freeform 9" id="9"/>
          <p:cNvSpPr/>
          <p:nvPr/>
        </p:nvSpPr>
        <p:spPr>
          <a:xfrm flipH="true" flipV="true" rot="0">
            <a:off x="14535190" y="7778549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5448219" y="5016902"/>
                </a:moveTo>
                <a:lnTo>
                  <a:pt x="0" y="5016902"/>
                </a:lnTo>
                <a:lnTo>
                  <a:pt x="0" y="0"/>
                </a:lnTo>
                <a:lnTo>
                  <a:pt x="5448219" y="0"/>
                </a:lnTo>
                <a:lnTo>
                  <a:pt x="5448219" y="5016902"/>
                </a:lnTo>
                <a:close/>
              </a:path>
            </a:pathLst>
          </a:custGeom>
          <a:blipFill>
            <a:blip r:embed="rId2">
              <a:alphaModFix amt="19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grpSp>
        <p:nvGrpSpPr>
          <p:cNvPr name="Group 10" id="10"/>
          <p:cNvGrpSpPr/>
          <p:nvPr/>
        </p:nvGrpSpPr>
        <p:grpSpPr>
          <a:xfrm rot="0">
            <a:off x="185327" y="173069"/>
            <a:ext cx="17920906" cy="9976104"/>
            <a:chOff x="0" y="0"/>
            <a:chExt cx="23894541" cy="13301472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23894542" cy="13301472"/>
            </a:xfrm>
            <a:custGeom>
              <a:avLst/>
              <a:gdLst/>
              <a:ahLst/>
              <a:cxnLst/>
              <a:rect r="r" b="b" t="t" l="l"/>
              <a:pathLst>
                <a:path h="13301472" w="23894542">
                  <a:moveTo>
                    <a:pt x="0" y="0"/>
                  </a:moveTo>
                  <a:lnTo>
                    <a:pt x="23894542" y="0"/>
                  </a:lnTo>
                  <a:lnTo>
                    <a:pt x="23894542" y="13301472"/>
                  </a:lnTo>
                  <a:lnTo>
                    <a:pt x="0" y="1330147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0" t="-9879" r="0" b="-9879"/>
              </a:stretch>
            </a:blipFill>
          </p:spPr>
        </p:sp>
      </p:grpSp>
      <p:sp>
        <p:nvSpPr>
          <p:cNvPr name="Freeform 12" id="12"/>
          <p:cNvSpPr/>
          <p:nvPr/>
        </p:nvSpPr>
        <p:spPr>
          <a:xfrm flipH="false" flipV="false" rot="0">
            <a:off x="0" y="-144661"/>
            <a:ext cx="18288000" cy="1929259"/>
          </a:xfrm>
          <a:custGeom>
            <a:avLst/>
            <a:gdLst/>
            <a:ahLst/>
            <a:cxnLst/>
            <a:rect r="r" b="b" t="t" l="l"/>
            <a:pathLst>
              <a:path h="1929259" w="18288000">
                <a:moveTo>
                  <a:pt x="0" y="0"/>
                </a:moveTo>
                <a:lnTo>
                  <a:pt x="18288000" y="0"/>
                </a:lnTo>
                <a:lnTo>
                  <a:pt x="18288000" y="1929259"/>
                </a:lnTo>
                <a:lnTo>
                  <a:pt x="0" y="1929259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-111" r="0" b="-111"/>
            </a:stretch>
          </a:blipFill>
        </p:spPr>
      </p:sp>
      <p:sp>
        <p:nvSpPr>
          <p:cNvPr name="TextBox 13" id="13"/>
          <p:cNvSpPr txBox="true"/>
          <p:nvPr/>
        </p:nvSpPr>
        <p:spPr>
          <a:xfrm rot="0">
            <a:off x="511198" y="1820656"/>
            <a:ext cx="8222178" cy="77267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719"/>
              </a:lnSpc>
            </a:pPr>
            <a:r>
              <a:rPr lang="en-US" sz="4800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{HYMN12_KN_V4}</a:t>
            </a: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</p:txBody>
      </p:sp>
      <p:sp>
        <p:nvSpPr>
          <p:cNvPr name="TextBox 14" id="14"/>
          <p:cNvSpPr txBox="true"/>
          <p:nvPr/>
        </p:nvSpPr>
        <p:spPr>
          <a:xfrm rot="0">
            <a:off x="9471746" y="1820656"/>
            <a:ext cx="8222178" cy="77267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719"/>
              </a:lnSpc>
            </a:pPr>
            <a:r>
              <a:rPr lang="en-US" sz="4800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{HYMN12_EN_V4}</a:t>
            </a: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</p:txBody>
      </p:sp>
      <p:sp>
        <p:nvSpPr>
          <p:cNvPr name="TextBox 15" id="15"/>
          <p:cNvSpPr txBox="true"/>
          <p:nvPr/>
        </p:nvSpPr>
        <p:spPr>
          <a:xfrm rot="0">
            <a:off x="1211202" y="137356"/>
            <a:ext cx="15865597" cy="79385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98"/>
              </a:lnSpc>
            </a:pPr>
            <a:r>
              <a:rPr lang="en-US" sz="3999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{HYMN12_DES}</a:t>
            </a:r>
          </a:p>
        </p:txBody>
      </p:sp>
    </p:spTree>
  </p:cSld>
  <p:clrMapOvr>
    <a:masterClrMapping/>
  </p:clrMapOvr>
</p:sld>
</file>

<file path=ppt/slides/slide13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798976" y="-1112126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0" y="0"/>
                </a:moveTo>
                <a:lnTo>
                  <a:pt x="5448219" y="0"/>
                </a:lnTo>
                <a:lnTo>
                  <a:pt x="5448219" y="5016902"/>
                </a:lnTo>
                <a:lnTo>
                  <a:pt x="0" y="501690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48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-176066" y="-3525521"/>
            <a:ext cx="18640140" cy="18640140"/>
            <a:chOff x="0" y="0"/>
            <a:chExt cx="24853520" cy="2485352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853519" cy="24853519"/>
            </a:xfrm>
            <a:custGeom>
              <a:avLst/>
              <a:gdLst/>
              <a:ahLst/>
              <a:cxnLst/>
              <a:rect r="r" b="b" t="t" l="l"/>
              <a:pathLst>
                <a:path h="24853519" w="24853519">
                  <a:moveTo>
                    <a:pt x="0" y="0"/>
                  </a:moveTo>
                  <a:lnTo>
                    <a:pt x="24853519" y="0"/>
                  </a:lnTo>
                  <a:lnTo>
                    <a:pt x="24853519" y="24853519"/>
                  </a:lnTo>
                  <a:lnTo>
                    <a:pt x="0" y="2485351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alphaModFix amt="68000"/>
              </a:blip>
              <a:stretch>
                <a:fillRect l="0" t="0" r="0" b="0"/>
              </a:stretch>
            </a:blipFill>
          </p:spPr>
        </p:sp>
      </p:grpSp>
      <p:grpSp>
        <p:nvGrpSpPr>
          <p:cNvPr name="Group 5" id="5"/>
          <p:cNvGrpSpPr/>
          <p:nvPr/>
        </p:nvGrpSpPr>
        <p:grpSpPr>
          <a:xfrm rot="0">
            <a:off x="13236334" y="0"/>
            <a:ext cx="5227701" cy="4517612"/>
            <a:chOff x="0" y="0"/>
            <a:chExt cx="6970268" cy="6023483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6970268" cy="6023483"/>
            </a:xfrm>
            <a:custGeom>
              <a:avLst/>
              <a:gdLst/>
              <a:ahLst/>
              <a:cxnLst/>
              <a:rect r="r" b="b" t="t" l="l"/>
              <a:pathLst>
                <a:path h="6023483" w="6970268">
                  <a:moveTo>
                    <a:pt x="0" y="0"/>
                  </a:moveTo>
                  <a:lnTo>
                    <a:pt x="6970268" y="0"/>
                  </a:lnTo>
                  <a:lnTo>
                    <a:pt x="6970268" y="6023483"/>
                  </a:lnTo>
                  <a:lnTo>
                    <a:pt x="0" y="602348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2" r="0" b="-52"/>
              </a:stretch>
            </a:blipFill>
          </p:spPr>
        </p:sp>
      </p:grpSp>
      <p:grpSp>
        <p:nvGrpSpPr>
          <p:cNvPr name="Group 7" id="7"/>
          <p:cNvGrpSpPr/>
          <p:nvPr/>
        </p:nvGrpSpPr>
        <p:grpSpPr>
          <a:xfrm rot="0">
            <a:off x="-176066" y="7052411"/>
            <a:ext cx="4008787" cy="3464243"/>
            <a:chOff x="0" y="0"/>
            <a:chExt cx="5345049" cy="4618991"/>
          </a:xfrm>
        </p:grpSpPr>
        <p:sp>
          <p:nvSpPr>
            <p:cNvPr name="Freeform 8" id="8"/>
            <p:cNvSpPr/>
            <p:nvPr/>
          </p:nvSpPr>
          <p:spPr>
            <a:xfrm flipH="true" flipV="true" rot="0">
              <a:off x="0" y="0"/>
              <a:ext cx="5345049" cy="4618990"/>
            </a:xfrm>
            <a:custGeom>
              <a:avLst/>
              <a:gdLst/>
              <a:ahLst/>
              <a:cxnLst/>
              <a:rect r="r" b="b" t="t" l="l"/>
              <a:pathLst>
                <a:path h="4618990" w="5345049">
                  <a:moveTo>
                    <a:pt x="5345049" y="4618990"/>
                  </a:moveTo>
                  <a:lnTo>
                    <a:pt x="0" y="4618990"/>
                  </a:lnTo>
                  <a:lnTo>
                    <a:pt x="0" y="0"/>
                  </a:lnTo>
                  <a:lnTo>
                    <a:pt x="5345049" y="0"/>
                  </a:lnTo>
                  <a:lnTo>
                    <a:pt x="5345049" y="4618990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2" r="0" b="-52"/>
              </a:stretch>
            </a:blipFill>
          </p:spPr>
        </p:sp>
      </p:grpSp>
      <p:sp>
        <p:nvSpPr>
          <p:cNvPr name="Freeform 9" id="9"/>
          <p:cNvSpPr/>
          <p:nvPr/>
        </p:nvSpPr>
        <p:spPr>
          <a:xfrm flipH="true" flipV="true" rot="0">
            <a:off x="14535190" y="7778549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5448219" y="5016902"/>
                </a:moveTo>
                <a:lnTo>
                  <a:pt x="0" y="5016902"/>
                </a:lnTo>
                <a:lnTo>
                  <a:pt x="0" y="0"/>
                </a:lnTo>
                <a:lnTo>
                  <a:pt x="5448219" y="0"/>
                </a:lnTo>
                <a:lnTo>
                  <a:pt x="5448219" y="5016902"/>
                </a:lnTo>
                <a:close/>
              </a:path>
            </a:pathLst>
          </a:custGeom>
          <a:blipFill>
            <a:blip r:embed="rId2">
              <a:alphaModFix amt="19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grpSp>
        <p:nvGrpSpPr>
          <p:cNvPr name="Group 10" id="10"/>
          <p:cNvGrpSpPr/>
          <p:nvPr/>
        </p:nvGrpSpPr>
        <p:grpSpPr>
          <a:xfrm rot="0">
            <a:off x="185327" y="173069"/>
            <a:ext cx="17920906" cy="9976104"/>
            <a:chOff x="0" y="0"/>
            <a:chExt cx="23894541" cy="13301472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23894542" cy="13301472"/>
            </a:xfrm>
            <a:custGeom>
              <a:avLst/>
              <a:gdLst/>
              <a:ahLst/>
              <a:cxnLst/>
              <a:rect r="r" b="b" t="t" l="l"/>
              <a:pathLst>
                <a:path h="13301472" w="23894542">
                  <a:moveTo>
                    <a:pt x="0" y="0"/>
                  </a:moveTo>
                  <a:lnTo>
                    <a:pt x="23894542" y="0"/>
                  </a:lnTo>
                  <a:lnTo>
                    <a:pt x="23894542" y="13301472"/>
                  </a:lnTo>
                  <a:lnTo>
                    <a:pt x="0" y="1330147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0" t="-9879" r="0" b="-9879"/>
              </a:stretch>
            </a:blipFill>
          </p:spPr>
        </p:sp>
      </p:grpSp>
      <p:sp>
        <p:nvSpPr>
          <p:cNvPr name="Freeform 12" id="12"/>
          <p:cNvSpPr/>
          <p:nvPr/>
        </p:nvSpPr>
        <p:spPr>
          <a:xfrm flipH="false" flipV="false" rot="0">
            <a:off x="0" y="-144661"/>
            <a:ext cx="18288000" cy="1929259"/>
          </a:xfrm>
          <a:custGeom>
            <a:avLst/>
            <a:gdLst/>
            <a:ahLst/>
            <a:cxnLst/>
            <a:rect r="r" b="b" t="t" l="l"/>
            <a:pathLst>
              <a:path h="1929259" w="18288000">
                <a:moveTo>
                  <a:pt x="0" y="0"/>
                </a:moveTo>
                <a:lnTo>
                  <a:pt x="18288000" y="0"/>
                </a:lnTo>
                <a:lnTo>
                  <a:pt x="18288000" y="1929259"/>
                </a:lnTo>
                <a:lnTo>
                  <a:pt x="0" y="1929259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-111" r="0" b="-111"/>
            </a:stretch>
          </a:blipFill>
        </p:spPr>
      </p:sp>
      <p:sp>
        <p:nvSpPr>
          <p:cNvPr name="TextBox 13" id="13"/>
          <p:cNvSpPr txBox="true"/>
          <p:nvPr/>
        </p:nvSpPr>
        <p:spPr>
          <a:xfrm rot="0">
            <a:off x="511198" y="1820656"/>
            <a:ext cx="8222178" cy="77267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719"/>
              </a:lnSpc>
            </a:pPr>
            <a:r>
              <a:rPr lang="en-US" sz="4800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{HYMN12_KN_V5}</a:t>
            </a: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</p:txBody>
      </p:sp>
      <p:sp>
        <p:nvSpPr>
          <p:cNvPr name="TextBox 14" id="14"/>
          <p:cNvSpPr txBox="true"/>
          <p:nvPr/>
        </p:nvSpPr>
        <p:spPr>
          <a:xfrm rot="0">
            <a:off x="9471746" y="1820656"/>
            <a:ext cx="8222178" cy="77267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719"/>
              </a:lnSpc>
            </a:pPr>
            <a:r>
              <a:rPr lang="en-US" sz="4800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{HYMN12_EN_V5}</a:t>
            </a: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</p:txBody>
      </p:sp>
      <p:sp>
        <p:nvSpPr>
          <p:cNvPr name="TextBox 15" id="15"/>
          <p:cNvSpPr txBox="true"/>
          <p:nvPr/>
        </p:nvSpPr>
        <p:spPr>
          <a:xfrm rot="0">
            <a:off x="1211202" y="137356"/>
            <a:ext cx="15865597" cy="79385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98"/>
              </a:lnSpc>
            </a:pPr>
            <a:r>
              <a:rPr lang="en-US" sz="3999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{HYMN12_DES}</a:t>
            </a:r>
          </a:p>
        </p:txBody>
      </p:sp>
    </p:spTree>
  </p:cSld>
  <p:clrMapOvr>
    <a:masterClrMapping/>
  </p:clrMapOvr>
</p:sld>
</file>

<file path=ppt/slides/slide13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798976" y="-1112126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0" y="0"/>
                </a:moveTo>
                <a:lnTo>
                  <a:pt x="5448219" y="0"/>
                </a:lnTo>
                <a:lnTo>
                  <a:pt x="5448219" y="5016902"/>
                </a:lnTo>
                <a:lnTo>
                  <a:pt x="0" y="501690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48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-176066" y="-3525521"/>
            <a:ext cx="18640140" cy="18640140"/>
            <a:chOff x="0" y="0"/>
            <a:chExt cx="24853520" cy="2485352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853519" cy="24853519"/>
            </a:xfrm>
            <a:custGeom>
              <a:avLst/>
              <a:gdLst/>
              <a:ahLst/>
              <a:cxnLst/>
              <a:rect r="r" b="b" t="t" l="l"/>
              <a:pathLst>
                <a:path h="24853519" w="24853519">
                  <a:moveTo>
                    <a:pt x="0" y="0"/>
                  </a:moveTo>
                  <a:lnTo>
                    <a:pt x="24853519" y="0"/>
                  </a:lnTo>
                  <a:lnTo>
                    <a:pt x="24853519" y="24853519"/>
                  </a:lnTo>
                  <a:lnTo>
                    <a:pt x="0" y="2485351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alphaModFix amt="68000"/>
              </a:blip>
              <a:stretch>
                <a:fillRect l="0" t="0" r="0" b="0"/>
              </a:stretch>
            </a:blipFill>
          </p:spPr>
        </p:sp>
      </p:grpSp>
      <p:grpSp>
        <p:nvGrpSpPr>
          <p:cNvPr name="Group 5" id="5"/>
          <p:cNvGrpSpPr/>
          <p:nvPr/>
        </p:nvGrpSpPr>
        <p:grpSpPr>
          <a:xfrm rot="0">
            <a:off x="13236334" y="0"/>
            <a:ext cx="5227701" cy="4517612"/>
            <a:chOff x="0" y="0"/>
            <a:chExt cx="6970268" cy="6023483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6970268" cy="6023483"/>
            </a:xfrm>
            <a:custGeom>
              <a:avLst/>
              <a:gdLst/>
              <a:ahLst/>
              <a:cxnLst/>
              <a:rect r="r" b="b" t="t" l="l"/>
              <a:pathLst>
                <a:path h="6023483" w="6970268">
                  <a:moveTo>
                    <a:pt x="0" y="0"/>
                  </a:moveTo>
                  <a:lnTo>
                    <a:pt x="6970268" y="0"/>
                  </a:lnTo>
                  <a:lnTo>
                    <a:pt x="6970268" y="6023483"/>
                  </a:lnTo>
                  <a:lnTo>
                    <a:pt x="0" y="602348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2" r="0" b="-52"/>
              </a:stretch>
            </a:blipFill>
          </p:spPr>
        </p:sp>
      </p:grpSp>
      <p:grpSp>
        <p:nvGrpSpPr>
          <p:cNvPr name="Group 7" id="7"/>
          <p:cNvGrpSpPr/>
          <p:nvPr/>
        </p:nvGrpSpPr>
        <p:grpSpPr>
          <a:xfrm rot="0">
            <a:off x="-176066" y="7052411"/>
            <a:ext cx="4008787" cy="3464243"/>
            <a:chOff x="0" y="0"/>
            <a:chExt cx="5345049" cy="4618991"/>
          </a:xfrm>
        </p:grpSpPr>
        <p:sp>
          <p:nvSpPr>
            <p:cNvPr name="Freeform 8" id="8"/>
            <p:cNvSpPr/>
            <p:nvPr/>
          </p:nvSpPr>
          <p:spPr>
            <a:xfrm flipH="true" flipV="true" rot="0">
              <a:off x="0" y="0"/>
              <a:ext cx="5345049" cy="4618990"/>
            </a:xfrm>
            <a:custGeom>
              <a:avLst/>
              <a:gdLst/>
              <a:ahLst/>
              <a:cxnLst/>
              <a:rect r="r" b="b" t="t" l="l"/>
              <a:pathLst>
                <a:path h="4618990" w="5345049">
                  <a:moveTo>
                    <a:pt x="5345049" y="4618990"/>
                  </a:moveTo>
                  <a:lnTo>
                    <a:pt x="0" y="4618990"/>
                  </a:lnTo>
                  <a:lnTo>
                    <a:pt x="0" y="0"/>
                  </a:lnTo>
                  <a:lnTo>
                    <a:pt x="5345049" y="0"/>
                  </a:lnTo>
                  <a:lnTo>
                    <a:pt x="5345049" y="4618990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2" r="0" b="-52"/>
              </a:stretch>
            </a:blipFill>
          </p:spPr>
        </p:sp>
      </p:grpSp>
      <p:sp>
        <p:nvSpPr>
          <p:cNvPr name="Freeform 9" id="9"/>
          <p:cNvSpPr/>
          <p:nvPr/>
        </p:nvSpPr>
        <p:spPr>
          <a:xfrm flipH="true" flipV="true" rot="0">
            <a:off x="14535190" y="7778549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5448219" y="5016902"/>
                </a:moveTo>
                <a:lnTo>
                  <a:pt x="0" y="5016902"/>
                </a:lnTo>
                <a:lnTo>
                  <a:pt x="0" y="0"/>
                </a:lnTo>
                <a:lnTo>
                  <a:pt x="5448219" y="0"/>
                </a:lnTo>
                <a:lnTo>
                  <a:pt x="5448219" y="5016902"/>
                </a:lnTo>
                <a:close/>
              </a:path>
            </a:pathLst>
          </a:custGeom>
          <a:blipFill>
            <a:blip r:embed="rId2">
              <a:alphaModFix amt="19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grpSp>
        <p:nvGrpSpPr>
          <p:cNvPr name="Group 10" id="10"/>
          <p:cNvGrpSpPr/>
          <p:nvPr/>
        </p:nvGrpSpPr>
        <p:grpSpPr>
          <a:xfrm rot="0">
            <a:off x="185327" y="173069"/>
            <a:ext cx="17920906" cy="9976104"/>
            <a:chOff x="0" y="0"/>
            <a:chExt cx="23894541" cy="13301472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23894542" cy="13301472"/>
            </a:xfrm>
            <a:custGeom>
              <a:avLst/>
              <a:gdLst/>
              <a:ahLst/>
              <a:cxnLst/>
              <a:rect r="r" b="b" t="t" l="l"/>
              <a:pathLst>
                <a:path h="13301472" w="23894542">
                  <a:moveTo>
                    <a:pt x="0" y="0"/>
                  </a:moveTo>
                  <a:lnTo>
                    <a:pt x="23894542" y="0"/>
                  </a:lnTo>
                  <a:lnTo>
                    <a:pt x="23894542" y="13301472"/>
                  </a:lnTo>
                  <a:lnTo>
                    <a:pt x="0" y="1330147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0" t="-9879" r="0" b="-9879"/>
              </a:stretch>
            </a:blipFill>
          </p:spPr>
        </p:sp>
      </p:grpSp>
      <p:sp>
        <p:nvSpPr>
          <p:cNvPr name="Freeform 12" id="12"/>
          <p:cNvSpPr/>
          <p:nvPr/>
        </p:nvSpPr>
        <p:spPr>
          <a:xfrm flipH="false" flipV="false" rot="0">
            <a:off x="0" y="-144661"/>
            <a:ext cx="18288000" cy="1929259"/>
          </a:xfrm>
          <a:custGeom>
            <a:avLst/>
            <a:gdLst/>
            <a:ahLst/>
            <a:cxnLst/>
            <a:rect r="r" b="b" t="t" l="l"/>
            <a:pathLst>
              <a:path h="1929259" w="18288000">
                <a:moveTo>
                  <a:pt x="0" y="0"/>
                </a:moveTo>
                <a:lnTo>
                  <a:pt x="18288000" y="0"/>
                </a:lnTo>
                <a:lnTo>
                  <a:pt x="18288000" y="1929259"/>
                </a:lnTo>
                <a:lnTo>
                  <a:pt x="0" y="1929259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-111" r="0" b="-111"/>
            </a:stretch>
          </a:blipFill>
        </p:spPr>
      </p:sp>
      <p:sp>
        <p:nvSpPr>
          <p:cNvPr name="TextBox 13" id="13"/>
          <p:cNvSpPr txBox="true"/>
          <p:nvPr/>
        </p:nvSpPr>
        <p:spPr>
          <a:xfrm rot="0">
            <a:off x="511198" y="1820656"/>
            <a:ext cx="8222178" cy="77267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719"/>
              </a:lnSpc>
            </a:pPr>
            <a:r>
              <a:rPr lang="en-US" sz="4800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{HYMN12_KN_V6}</a:t>
            </a: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</p:txBody>
      </p:sp>
      <p:sp>
        <p:nvSpPr>
          <p:cNvPr name="TextBox 14" id="14"/>
          <p:cNvSpPr txBox="true"/>
          <p:nvPr/>
        </p:nvSpPr>
        <p:spPr>
          <a:xfrm rot="0">
            <a:off x="9471746" y="1820656"/>
            <a:ext cx="8222178" cy="77267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719"/>
              </a:lnSpc>
            </a:pPr>
            <a:r>
              <a:rPr lang="en-US" sz="4800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{HYMN12_EN_V6}</a:t>
            </a: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</p:txBody>
      </p:sp>
      <p:sp>
        <p:nvSpPr>
          <p:cNvPr name="TextBox 15" id="15"/>
          <p:cNvSpPr txBox="true"/>
          <p:nvPr/>
        </p:nvSpPr>
        <p:spPr>
          <a:xfrm rot="0">
            <a:off x="1211202" y="137356"/>
            <a:ext cx="15865597" cy="79385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98"/>
              </a:lnSpc>
            </a:pPr>
            <a:r>
              <a:rPr lang="en-US" sz="3999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{HYMN12_DES}</a:t>
            </a:r>
          </a:p>
        </p:txBody>
      </p:sp>
    </p:spTree>
  </p:cSld>
  <p:clrMapOvr>
    <a:masterClrMapping/>
  </p:clrMapOvr>
</p:sld>
</file>

<file path=ppt/slides/slide13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798976" y="-1112126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0" y="0"/>
                </a:moveTo>
                <a:lnTo>
                  <a:pt x="5448219" y="0"/>
                </a:lnTo>
                <a:lnTo>
                  <a:pt x="5448219" y="5016902"/>
                </a:lnTo>
                <a:lnTo>
                  <a:pt x="0" y="501690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48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-176066" y="-3525521"/>
            <a:ext cx="18640140" cy="18640140"/>
            <a:chOff x="0" y="0"/>
            <a:chExt cx="24853520" cy="2485352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853519" cy="24853519"/>
            </a:xfrm>
            <a:custGeom>
              <a:avLst/>
              <a:gdLst/>
              <a:ahLst/>
              <a:cxnLst/>
              <a:rect r="r" b="b" t="t" l="l"/>
              <a:pathLst>
                <a:path h="24853519" w="24853519">
                  <a:moveTo>
                    <a:pt x="0" y="0"/>
                  </a:moveTo>
                  <a:lnTo>
                    <a:pt x="24853519" y="0"/>
                  </a:lnTo>
                  <a:lnTo>
                    <a:pt x="24853519" y="24853519"/>
                  </a:lnTo>
                  <a:lnTo>
                    <a:pt x="0" y="2485351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alphaModFix amt="68000"/>
              </a:blip>
              <a:stretch>
                <a:fillRect l="0" t="0" r="0" b="0"/>
              </a:stretch>
            </a:blipFill>
          </p:spPr>
        </p:sp>
      </p:grpSp>
      <p:grpSp>
        <p:nvGrpSpPr>
          <p:cNvPr name="Group 5" id="5"/>
          <p:cNvGrpSpPr/>
          <p:nvPr/>
        </p:nvGrpSpPr>
        <p:grpSpPr>
          <a:xfrm rot="0">
            <a:off x="13236334" y="0"/>
            <a:ext cx="5227701" cy="4517612"/>
            <a:chOff x="0" y="0"/>
            <a:chExt cx="6970268" cy="6023483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6970268" cy="6023483"/>
            </a:xfrm>
            <a:custGeom>
              <a:avLst/>
              <a:gdLst/>
              <a:ahLst/>
              <a:cxnLst/>
              <a:rect r="r" b="b" t="t" l="l"/>
              <a:pathLst>
                <a:path h="6023483" w="6970268">
                  <a:moveTo>
                    <a:pt x="0" y="0"/>
                  </a:moveTo>
                  <a:lnTo>
                    <a:pt x="6970268" y="0"/>
                  </a:lnTo>
                  <a:lnTo>
                    <a:pt x="6970268" y="6023483"/>
                  </a:lnTo>
                  <a:lnTo>
                    <a:pt x="0" y="602348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2" r="0" b="-52"/>
              </a:stretch>
            </a:blipFill>
          </p:spPr>
        </p:sp>
      </p:grpSp>
      <p:grpSp>
        <p:nvGrpSpPr>
          <p:cNvPr name="Group 7" id="7"/>
          <p:cNvGrpSpPr/>
          <p:nvPr/>
        </p:nvGrpSpPr>
        <p:grpSpPr>
          <a:xfrm rot="0">
            <a:off x="-176066" y="7052411"/>
            <a:ext cx="4008787" cy="3464243"/>
            <a:chOff x="0" y="0"/>
            <a:chExt cx="5345049" cy="4618991"/>
          </a:xfrm>
        </p:grpSpPr>
        <p:sp>
          <p:nvSpPr>
            <p:cNvPr name="Freeform 8" id="8"/>
            <p:cNvSpPr/>
            <p:nvPr/>
          </p:nvSpPr>
          <p:spPr>
            <a:xfrm flipH="true" flipV="true" rot="0">
              <a:off x="0" y="0"/>
              <a:ext cx="5345049" cy="4618990"/>
            </a:xfrm>
            <a:custGeom>
              <a:avLst/>
              <a:gdLst/>
              <a:ahLst/>
              <a:cxnLst/>
              <a:rect r="r" b="b" t="t" l="l"/>
              <a:pathLst>
                <a:path h="4618990" w="5345049">
                  <a:moveTo>
                    <a:pt x="5345049" y="4618990"/>
                  </a:moveTo>
                  <a:lnTo>
                    <a:pt x="0" y="4618990"/>
                  </a:lnTo>
                  <a:lnTo>
                    <a:pt x="0" y="0"/>
                  </a:lnTo>
                  <a:lnTo>
                    <a:pt x="5345049" y="0"/>
                  </a:lnTo>
                  <a:lnTo>
                    <a:pt x="5345049" y="4618990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2" r="0" b="-52"/>
              </a:stretch>
            </a:blipFill>
          </p:spPr>
        </p:sp>
      </p:grpSp>
      <p:sp>
        <p:nvSpPr>
          <p:cNvPr name="Freeform 9" id="9"/>
          <p:cNvSpPr/>
          <p:nvPr/>
        </p:nvSpPr>
        <p:spPr>
          <a:xfrm flipH="true" flipV="true" rot="0">
            <a:off x="14535190" y="7778549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5448219" y="5016902"/>
                </a:moveTo>
                <a:lnTo>
                  <a:pt x="0" y="5016902"/>
                </a:lnTo>
                <a:lnTo>
                  <a:pt x="0" y="0"/>
                </a:lnTo>
                <a:lnTo>
                  <a:pt x="5448219" y="0"/>
                </a:lnTo>
                <a:lnTo>
                  <a:pt x="5448219" y="5016902"/>
                </a:lnTo>
                <a:close/>
              </a:path>
            </a:pathLst>
          </a:custGeom>
          <a:blipFill>
            <a:blip r:embed="rId2">
              <a:alphaModFix amt="19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grpSp>
        <p:nvGrpSpPr>
          <p:cNvPr name="Group 10" id="10"/>
          <p:cNvGrpSpPr/>
          <p:nvPr/>
        </p:nvGrpSpPr>
        <p:grpSpPr>
          <a:xfrm rot="0">
            <a:off x="185327" y="173069"/>
            <a:ext cx="17920906" cy="9976104"/>
            <a:chOff x="0" y="0"/>
            <a:chExt cx="23894541" cy="13301472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23894542" cy="13301472"/>
            </a:xfrm>
            <a:custGeom>
              <a:avLst/>
              <a:gdLst/>
              <a:ahLst/>
              <a:cxnLst/>
              <a:rect r="r" b="b" t="t" l="l"/>
              <a:pathLst>
                <a:path h="13301472" w="23894542">
                  <a:moveTo>
                    <a:pt x="0" y="0"/>
                  </a:moveTo>
                  <a:lnTo>
                    <a:pt x="23894542" y="0"/>
                  </a:lnTo>
                  <a:lnTo>
                    <a:pt x="23894542" y="13301472"/>
                  </a:lnTo>
                  <a:lnTo>
                    <a:pt x="0" y="1330147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0" t="-9879" r="0" b="-9879"/>
              </a:stretch>
            </a:blipFill>
          </p:spPr>
        </p:sp>
      </p:grpSp>
      <p:sp>
        <p:nvSpPr>
          <p:cNvPr name="Freeform 12" id="12"/>
          <p:cNvSpPr/>
          <p:nvPr/>
        </p:nvSpPr>
        <p:spPr>
          <a:xfrm flipH="false" flipV="false" rot="0">
            <a:off x="0" y="-144661"/>
            <a:ext cx="18288000" cy="1929259"/>
          </a:xfrm>
          <a:custGeom>
            <a:avLst/>
            <a:gdLst/>
            <a:ahLst/>
            <a:cxnLst/>
            <a:rect r="r" b="b" t="t" l="l"/>
            <a:pathLst>
              <a:path h="1929259" w="18288000">
                <a:moveTo>
                  <a:pt x="0" y="0"/>
                </a:moveTo>
                <a:lnTo>
                  <a:pt x="18288000" y="0"/>
                </a:lnTo>
                <a:lnTo>
                  <a:pt x="18288000" y="1929259"/>
                </a:lnTo>
                <a:lnTo>
                  <a:pt x="0" y="1929259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-111" r="0" b="-111"/>
            </a:stretch>
          </a:blipFill>
        </p:spPr>
      </p:sp>
      <p:sp>
        <p:nvSpPr>
          <p:cNvPr name="TextBox 13" id="13"/>
          <p:cNvSpPr txBox="true"/>
          <p:nvPr/>
        </p:nvSpPr>
        <p:spPr>
          <a:xfrm rot="0">
            <a:off x="511198" y="1820656"/>
            <a:ext cx="8222178" cy="77267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719"/>
              </a:lnSpc>
            </a:pPr>
            <a:r>
              <a:rPr lang="en-US" sz="4800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{HYMN12_KN_V7}</a:t>
            </a: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</p:txBody>
      </p:sp>
      <p:sp>
        <p:nvSpPr>
          <p:cNvPr name="TextBox 14" id="14"/>
          <p:cNvSpPr txBox="true"/>
          <p:nvPr/>
        </p:nvSpPr>
        <p:spPr>
          <a:xfrm rot="0">
            <a:off x="9471746" y="1820656"/>
            <a:ext cx="8222178" cy="77267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719"/>
              </a:lnSpc>
            </a:pPr>
            <a:r>
              <a:rPr lang="en-US" sz="4800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{HYMN12_EN_V7}</a:t>
            </a: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</p:txBody>
      </p:sp>
      <p:sp>
        <p:nvSpPr>
          <p:cNvPr name="TextBox 15" id="15"/>
          <p:cNvSpPr txBox="true"/>
          <p:nvPr/>
        </p:nvSpPr>
        <p:spPr>
          <a:xfrm rot="0">
            <a:off x="1211202" y="137356"/>
            <a:ext cx="15865597" cy="79385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98"/>
              </a:lnSpc>
            </a:pPr>
            <a:r>
              <a:rPr lang="en-US" sz="3999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{HYMN12_DES}</a:t>
            </a:r>
          </a:p>
        </p:txBody>
      </p:sp>
    </p:spTree>
  </p:cSld>
  <p:clrMapOvr>
    <a:masterClrMapping/>
  </p:clrMapOvr>
</p:sld>
</file>

<file path=ppt/slides/slide13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798976" y="-1112126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0" y="0"/>
                </a:moveTo>
                <a:lnTo>
                  <a:pt x="5448219" y="0"/>
                </a:lnTo>
                <a:lnTo>
                  <a:pt x="5448219" y="5016902"/>
                </a:lnTo>
                <a:lnTo>
                  <a:pt x="0" y="501690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48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-176066" y="-3525521"/>
            <a:ext cx="18640140" cy="18640140"/>
            <a:chOff x="0" y="0"/>
            <a:chExt cx="24853520" cy="2485352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853519" cy="24853519"/>
            </a:xfrm>
            <a:custGeom>
              <a:avLst/>
              <a:gdLst/>
              <a:ahLst/>
              <a:cxnLst/>
              <a:rect r="r" b="b" t="t" l="l"/>
              <a:pathLst>
                <a:path h="24853519" w="24853519">
                  <a:moveTo>
                    <a:pt x="0" y="0"/>
                  </a:moveTo>
                  <a:lnTo>
                    <a:pt x="24853519" y="0"/>
                  </a:lnTo>
                  <a:lnTo>
                    <a:pt x="24853519" y="24853519"/>
                  </a:lnTo>
                  <a:lnTo>
                    <a:pt x="0" y="2485351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alphaModFix amt="68000"/>
              </a:blip>
              <a:stretch>
                <a:fillRect l="0" t="0" r="0" b="0"/>
              </a:stretch>
            </a:blipFill>
          </p:spPr>
        </p:sp>
      </p:grpSp>
      <p:grpSp>
        <p:nvGrpSpPr>
          <p:cNvPr name="Group 5" id="5"/>
          <p:cNvGrpSpPr/>
          <p:nvPr/>
        </p:nvGrpSpPr>
        <p:grpSpPr>
          <a:xfrm rot="0">
            <a:off x="13236334" y="0"/>
            <a:ext cx="5227701" cy="4517612"/>
            <a:chOff x="0" y="0"/>
            <a:chExt cx="6970268" cy="6023483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6970268" cy="6023483"/>
            </a:xfrm>
            <a:custGeom>
              <a:avLst/>
              <a:gdLst/>
              <a:ahLst/>
              <a:cxnLst/>
              <a:rect r="r" b="b" t="t" l="l"/>
              <a:pathLst>
                <a:path h="6023483" w="6970268">
                  <a:moveTo>
                    <a:pt x="0" y="0"/>
                  </a:moveTo>
                  <a:lnTo>
                    <a:pt x="6970268" y="0"/>
                  </a:lnTo>
                  <a:lnTo>
                    <a:pt x="6970268" y="6023483"/>
                  </a:lnTo>
                  <a:lnTo>
                    <a:pt x="0" y="602348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2" r="0" b="-52"/>
              </a:stretch>
            </a:blipFill>
          </p:spPr>
        </p:sp>
      </p:grpSp>
      <p:grpSp>
        <p:nvGrpSpPr>
          <p:cNvPr name="Group 7" id="7"/>
          <p:cNvGrpSpPr/>
          <p:nvPr/>
        </p:nvGrpSpPr>
        <p:grpSpPr>
          <a:xfrm rot="0">
            <a:off x="-176066" y="7052411"/>
            <a:ext cx="4008787" cy="3464243"/>
            <a:chOff x="0" y="0"/>
            <a:chExt cx="5345049" cy="4618991"/>
          </a:xfrm>
        </p:grpSpPr>
        <p:sp>
          <p:nvSpPr>
            <p:cNvPr name="Freeform 8" id="8"/>
            <p:cNvSpPr/>
            <p:nvPr/>
          </p:nvSpPr>
          <p:spPr>
            <a:xfrm flipH="true" flipV="true" rot="0">
              <a:off x="0" y="0"/>
              <a:ext cx="5345049" cy="4618990"/>
            </a:xfrm>
            <a:custGeom>
              <a:avLst/>
              <a:gdLst/>
              <a:ahLst/>
              <a:cxnLst/>
              <a:rect r="r" b="b" t="t" l="l"/>
              <a:pathLst>
                <a:path h="4618990" w="5345049">
                  <a:moveTo>
                    <a:pt x="5345049" y="4618990"/>
                  </a:moveTo>
                  <a:lnTo>
                    <a:pt x="0" y="4618990"/>
                  </a:lnTo>
                  <a:lnTo>
                    <a:pt x="0" y="0"/>
                  </a:lnTo>
                  <a:lnTo>
                    <a:pt x="5345049" y="0"/>
                  </a:lnTo>
                  <a:lnTo>
                    <a:pt x="5345049" y="4618990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2" r="0" b="-52"/>
              </a:stretch>
            </a:blipFill>
          </p:spPr>
        </p:sp>
      </p:grpSp>
      <p:sp>
        <p:nvSpPr>
          <p:cNvPr name="Freeform 9" id="9"/>
          <p:cNvSpPr/>
          <p:nvPr/>
        </p:nvSpPr>
        <p:spPr>
          <a:xfrm flipH="true" flipV="true" rot="0">
            <a:off x="14535190" y="7778549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5448219" y="5016902"/>
                </a:moveTo>
                <a:lnTo>
                  <a:pt x="0" y="5016902"/>
                </a:lnTo>
                <a:lnTo>
                  <a:pt x="0" y="0"/>
                </a:lnTo>
                <a:lnTo>
                  <a:pt x="5448219" y="0"/>
                </a:lnTo>
                <a:lnTo>
                  <a:pt x="5448219" y="5016902"/>
                </a:lnTo>
                <a:close/>
              </a:path>
            </a:pathLst>
          </a:custGeom>
          <a:blipFill>
            <a:blip r:embed="rId2">
              <a:alphaModFix amt="19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grpSp>
        <p:nvGrpSpPr>
          <p:cNvPr name="Group 10" id="10"/>
          <p:cNvGrpSpPr/>
          <p:nvPr/>
        </p:nvGrpSpPr>
        <p:grpSpPr>
          <a:xfrm rot="0">
            <a:off x="185327" y="173069"/>
            <a:ext cx="17920906" cy="9976104"/>
            <a:chOff x="0" y="0"/>
            <a:chExt cx="23894541" cy="13301472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23894542" cy="13301472"/>
            </a:xfrm>
            <a:custGeom>
              <a:avLst/>
              <a:gdLst/>
              <a:ahLst/>
              <a:cxnLst/>
              <a:rect r="r" b="b" t="t" l="l"/>
              <a:pathLst>
                <a:path h="13301472" w="23894542">
                  <a:moveTo>
                    <a:pt x="0" y="0"/>
                  </a:moveTo>
                  <a:lnTo>
                    <a:pt x="23894542" y="0"/>
                  </a:lnTo>
                  <a:lnTo>
                    <a:pt x="23894542" y="13301472"/>
                  </a:lnTo>
                  <a:lnTo>
                    <a:pt x="0" y="1330147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0" t="-9879" r="0" b="-9879"/>
              </a:stretch>
            </a:blipFill>
          </p:spPr>
        </p:sp>
      </p:grpSp>
      <p:sp>
        <p:nvSpPr>
          <p:cNvPr name="Freeform 12" id="12"/>
          <p:cNvSpPr/>
          <p:nvPr/>
        </p:nvSpPr>
        <p:spPr>
          <a:xfrm flipH="false" flipV="false" rot="0">
            <a:off x="0" y="-144661"/>
            <a:ext cx="18288000" cy="1929259"/>
          </a:xfrm>
          <a:custGeom>
            <a:avLst/>
            <a:gdLst/>
            <a:ahLst/>
            <a:cxnLst/>
            <a:rect r="r" b="b" t="t" l="l"/>
            <a:pathLst>
              <a:path h="1929259" w="18288000">
                <a:moveTo>
                  <a:pt x="0" y="0"/>
                </a:moveTo>
                <a:lnTo>
                  <a:pt x="18288000" y="0"/>
                </a:lnTo>
                <a:lnTo>
                  <a:pt x="18288000" y="1929259"/>
                </a:lnTo>
                <a:lnTo>
                  <a:pt x="0" y="1929259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-111" r="0" b="-111"/>
            </a:stretch>
          </a:blipFill>
        </p:spPr>
      </p:sp>
      <p:sp>
        <p:nvSpPr>
          <p:cNvPr name="TextBox 13" id="13"/>
          <p:cNvSpPr txBox="true"/>
          <p:nvPr/>
        </p:nvSpPr>
        <p:spPr>
          <a:xfrm rot="0">
            <a:off x="511198" y="1820656"/>
            <a:ext cx="8222178" cy="77267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719"/>
              </a:lnSpc>
            </a:pPr>
            <a:r>
              <a:rPr lang="en-US" sz="4800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{HYMN12_KN_V8}</a:t>
            </a: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</p:txBody>
      </p:sp>
      <p:sp>
        <p:nvSpPr>
          <p:cNvPr name="TextBox 14" id="14"/>
          <p:cNvSpPr txBox="true"/>
          <p:nvPr/>
        </p:nvSpPr>
        <p:spPr>
          <a:xfrm rot="0">
            <a:off x="9471746" y="1820656"/>
            <a:ext cx="8222178" cy="77267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719"/>
              </a:lnSpc>
            </a:pPr>
            <a:r>
              <a:rPr lang="en-US" sz="4800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{HYMN12_EN_V8}</a:t>
            </a: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</p:txBody>
      </p:sp>
      <p:sp>
        <p:nvSpPr>
          <p:cNvPr name="TextBox 15" id="15"/>
          <p:cNvSpPr txBox="true"/>
          <p:nvPr/>
        </p:nvSpPr>
        <p:spPr>
          <a:xfrm rot="0">
            <a:off x="1211202" y="137356"/>
            <a:ext cx="15865597" cy="79385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98"/>
              </a:lnSpc>
            </a:pPr>
            <a:r>
              <a:rPr lang="en-US" sz="3999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{HYMN12_DES}</a:t>
            </a:r>
          </a:p>
        </p:txBody>
      </p:sp>
    </p:spTree>
  </p:cSld>
  <p:clrMapOvr>
    <a:masterClrMapping/>
  </p:clrMapOvr>
</p:sld>
</file>

<file path=ppt/slides/slide1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798976" y="-1112126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0" y="0"/>
                </a:moveTo>
                <a:lnTo>
                  <a:pt x="5448219" y="0"/>
                </a:lnTo>
                <a:lnTo>
                  <a:pt x="5448219" y="5016902"/>
                </a:lnTo>
                <a:lnTo>
                  <a:pt x="0" y="501690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48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-176066" y="-3525521"/>
            <a:ext cx="18640140" cy="18640140"/>
            <a:chOff x="0" y="0"/>
            <a:chExt cx="24853520" cy="2485352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853519" cy="24853519"/>
            </a:xfrm>
            <a:custGeom>
              <a:avLst/>
              <a:gdLst/>
              <a:ahLst/>
              <a:cxnLst/>
              <a:rect r="r" b="b" t="t" l="l"/>
              <a:pathLst>
                <a:path h="24853519" w="24853519">
                  <a:moveTo>
                    <a:pt x="0" y="0"/>
                  </a:moveTo>
                  <a:lnTo>
                    <a:pt x="24853519" y="0"/>
                  </a:lnTo>
                  <a:lnTo>
                    <a:pt x="24853519" y="24853519"/>
                  </a:lnTo>
                  <a:lnTo>
                    <a:pt x="0" y="2485351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alphaModFix amt="68000"/>
              </a:blip>
              <a:stretch>
                <a:fillRect l="0" t="0" r="0" b="0"/>
              </a:stretch>
            </a:blipFill>
          </p:spPr>
        </p:sp>
      </p:grpSp>
      <p:grpSp>
        <p:nvGrpSpPr>
          <p:cNvPr name="Group 5" id="5"/>
          <p:cNvGrpSpPr/>
          <p:nvPr/>
        </p:nvGrpSpPr>
        <p:grpSpPr>
          <a:xfrm rot="0">
            <a:off x="13236334" y="0"/>
            <a:ext cx="5227701" cy="4517612"/>
            <a:chOff x="0" y="0"/>
            <a:chExt cx="6970268" cy="6023483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6970268" cy="6023483"/>
            </a:xfrm>
            <a:custGeom>
              <a:avLst/>
              <a:gdLst/>
              <a:ahLst/>
              <a:cxnLst/>
              <a:rect r="r" b="b" t="t" l="l"/>
              <a:pathLst>
                <a:path h="6023483" w="6970268">
                  <a:moveTo>
                    <a:pt x="0" y="0"/>
                  </a:moveTo>
                  <a:lnTo>
                    <a:pt x="6970268" y="0"/>
                  </a:lnTo>
                  <a:lnTo>
                    <a:pt x="6970268" y="6023483"/>
                  </a:lnTo>
                  <a:lnTo>
                    <a:pt x="0" y="602348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2" r="0" b="-52"/>
              </a:stretch>
            </a:blipFill>
          </p:spPr>
        </p:sp>
      </p:grpSp>
      <p:grpSp>
        <p:nvGrpSpPr>
          <p:cNvPr name="Group 7" id="7"/>
          <p:cNvGrpSpPr/>
          <p:nvPr/>
        </p:nvGrpSpPr>
        <p:grpSpPr>
          <a:xfrm rot="0">
            <a:off x="-176066" y="7052411"/>
            <a:ext cx="4008787" cy="3464243"/>
            <a:chOff x="0" y="0"/>
            <a:chExt cx="5345049" cy="4618991"/>
          </a:xfrm>
        </p:grpSpPr>
        <p:sp>
          <p:nvSpPr>
            <p:cNvPr name="Freeform 8" id="8"/>
            <p:cNvSpPr/>
            <p:nvPr/>
          </p:nvSpPr>
          <p:spPr>
            <a:xfrm flipH="true" flipV="true" rot="0">
              <a:off x="0" y="0"/>
              <a:ext cx="5345049" cy="4618990"/>
            </a:xfrm>
            <a:custGeom>
              <a:avLst/>
              <a:gdLst/>
              <a:ahLst/>
              <a:cxnLst/>
              <a:rect r="r" b="b" t="t" l="l"/>
              <a:pathLst>
                <a:path h="4618990" w="5345049">
                  <a:moveTo>
                    <a:pt x="5345049" y="4618990"/>
                  </a:moveTo>
                  <a:lnTo>
                    <a:pt x="0" y="4618990"/>
                  </a:lnTo>
                  <a:lnTo>
                    <a:pt x="0" y="0"/>
                  </a:lnTo>
                  <a:lnTo>
                    <a:pt x="5345049" y="0"/>
                  </a:lnTo>
                  <a:lnTo>
                    <a:pt x="5345049" y="4618990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2" r="0" b="-52"/>
              </a:stretch>
            </a:blipFill>
          </p:spPr>
        </p:sp>
      </p:grpSp>
      <p:sp>
        <p:nvSpPr>
          <p:cNvPr name="Freeform 9" id="9"/>
          <p:cNvSpPr/>
          <p:nvPr/>
        </p:nvSpPr>
        <p:spPr>
          <a:xfrm flipH="true" flipV="true" rot="0">
            <a:off x="14535190" y="7778549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5448219" y="5016902"/>
                </a:moveTo>
                <a:lnTo>
                  <a:pt x="0" y="5016902"/>
                </a:lnTo>
                <a:lnTo>
                  <a:pt x="0" y="0"/>
                </a:lnTo>
                <a:lnTo>
                  <a:pt x="5448219" y="0"/>
                </a:lnTo>
                <a:lnTo>
                  <a:pt x="5448219" y="5016902"/>
                </a:lnTo>
                <a:close/>
              </a:path>
            </a:pathLst>
          </a:custGeom>
          <a:blipFill>
            <a:blip r:embed="rId2">
              <a:alphaModFix amt="19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grpSp>
        <p:nvGrpSpPr>
          <p:cNvPr name="Group 10" id="10"/>
          <p:cNvGrpSpPr/>
          <p:nvPr/>
        </p:nvGrpSpPr>
        <p:grpSpPr>
          <a:xfrm rot="0">
            <a:off x="185327" y="173069"/>
            <a:ext cx="17920906" cy="9976104"/>
            <a:chOff x="0" y="0"/>
            <a:chExt cx="23894541" cy="13301472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23894542" cy="13301472"/>
            </a:xfrm>
            <a:custGeom>
              <a:avLst/>
              <a:gdLst/>
              <a:ahLst/>
              <a:cxnLst/>
              <a:rect r="r" b="b" t="t" l="l"/>
              <a:pathLst>
                <a:path h="13301472" w="23894542">
                  <a:moveTo>
                    <a:pt x="0" y="0"/>
                  </a:moveTo>
                  <a:lnTo>
                    <a:pt x="23894542" y="0"/>
                  </a:lnTo>
                  <a:lnTo>
                    <a:pt x="23894542" y="13301472"/>
                  </a:lnTo>
                  <a:lnTo>
                    <a:pt x="0" y="1330147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0" t="-9879" r="0" b="-9879"/>
              </a:stretch>
            </a:blipFill>
          </p:spPr>
        </p:sp>
      </p:grpSp>
      <p:sp>
        <p:nvSpPr>
          <p:cNvPr name="Freeform 12" id="12"/>
          <p:cNvSpPr/>
          <p:nvPr/>
        </p:nvSpPr>
        <p:spPr>
          <a:xfrm flipH="false" flipV="false" rot="0">
            <a:off x="0" y="-144661"/>
            <a:ext cx="18288000" cy="1929259"/>
          </a:xfrm>
          <a:custGeom>
            <a:avLst/>
            <a:gdLst/>
            <a:ahLst/>
            <a:cxnLst/>
            <a:rect r="r" b="b" t="t" l="l"/>
            <a:pathLst>
              <a:path h="1929259" w="18288000">
                <a:moveTo>
                  <a:pt x="0" y="0"/>
                </a:moveTo>
                <a:lnTo>
                  <a:pt x="18288000" y="0"/>
                </a:lnTo>
                <a:lnTo>
                  <a:pt x="18288000" y="1929259"/>
                </a:lnTo>
                <a:lnTo>
                  <a:pt x="0" y="1929259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-111" r="0" b="-111"/>
            </a:stretch>
          </a:blipFill>
        </p:spPr>
      </p:sp>
      <p:sp>
        <p:nvSpPr>
          <p:cNvPr name="TextBox 13" id="13"/>
          <p:cNvSpPr txBox="true"/>
          <p:nvPr/>
        </p:nvSpPr>
        <p:spPr>
          <a:xfrm rot="0">
            <a:off x="1211202" y="137356"/>
            <a:ext cx="15865597" cy="9842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98"/>
              </a:lnSpc>
            </a:pPr>
            <a:r>
              <a:rPr lang="en-US" sz="3999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{HYMN2_DES}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511198" y="1820656"/>
            <a:ext cx="8222178" cy="7945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719"/>
              </a:lnSpc>
            </a:pPr>
            <a:r>
              <a:rPr lang="en-US" sz="4800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{HYMN2_KN_V2}</a:t>
            </a: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</p:txBody>
      </p:sp>
      <p:sp>
        <p:nvSpPr>
          <p:cNvPr name="TextBox 15" id="15"/>
          <p:cNvSpPr txBox="true"/>
          <p:nvPr/>
        </p:nvSpPr>
        <p:spPr>
          <a:xfrm rot="0">
            <a:off x="9471746" y="1820656"/>
            <a:ext cx="8222178" cy="7945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719"/>
              </a:lnSpc>
            </a:pPr>
            <a:r>
              <a:rPr lang="en-US" sz="4800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{HYMN2_EN_V2}</a:t>
            </a: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</p:txBody>
      </p:sp>
    </p:spTree>
  </p:cSld>
  <p:clrMapOvr>
    <a:masterClrMapping/>
  </p:clrMapOvr>
</p:sld>
</file>

<file path=ppt/slides/slide14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798976" y="-1112126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0" y="0"/>
                </a:moveTo>
                <a:lnTo>
                  <a:pt x="5448219" y="0"/>
                </a:lnTo>
                <a:lnTo>
                  <a:pt x="5448219" y="5016902"/>
                </a:lnTo>
                <a:lnTo>
                  <a:pt x="0" y="501690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48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-176066" y="-3525521"/>
            <a:ext cx="18640140" cy="18640140"/>
            <a:chOff x="0" y="0"/>
            <a:chExt cx="24853520" cy="2485352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853519" cy="24853519"/>
            </a:xfrm>
            <a:custGeom>
              <a:avLst/>
              <a:gdLst/>
              <a:ahLst/>
              <a:cxnLst/>
              <a:rect r="r" b="b" t="t" l="l"/>
              <a:pathLst>
                <a:path h="24853519" w="24853519">
                  <a:moveTo>
                    <a:pt x="0" y="0"/>
                  </a:moveTo>
                  <a:lnTo>
                    <a:pt x="24853519" y="0"/>
                  </a:lnTo>
                  <a:lnTo>
                    <a:pt x="24853519" y="24853519"/>
                  </a:lnTo>
                  <a:lnTo>
                    <a:pt x="0" y="2485351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alphaModFix amt="68000"/>
              </a:blip>
              <a:stretch>
                <a:fillRect l="0" t="0" r="0" b="0"/>
              </a:stretch>
            </a:blipFill>
          </p:spPr>
        </p:sp>
      </p:grpSp>
      <p:grpSp>
        <p:nvGrpSpPr>
          <p:cNvPr name="Group 5" id="5"/>
          <p:cNvGrpSpPr/>
          <p:nvPr/>
        </p:nvGrpSpPr>
        <p:grpSpPr>
          <a:xfrm rot="0">
            <a:off x="13236334" y="0"/>
            <a:ext cx="5227701" cy="4517612"/>
            <a:chOff x="0" y="0"/>
            <a:chExt cx="6970268" cy="6023483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6970268" cy="6023483"/>
            </a:xfrm>
            <a:custGeom>
              <a:avLst/>
              <a:gdLst/>
              <a:ahLst/>
              <a:cxnLst/>
              <a:rect r="r" b="b" t="t" l="l"/>
              <a:pathLst>
                <a:path h="6023483" w="6970268">
                  <a:moveTo>
                    <a:pt x="0" y="0"/>
                  </a:moveTo>
                  <a:lnTo>
                    <a:pt x="6970268" y="0"/>
                  </a:lnTo>
                  <a:lnTo>
                    <a:pt x="6970268" y="6023483"/>
                  </a:lnTo>
                  <a:lnTo>
                    <a:pt x="0" y="602348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2" r="0" b="-52"/>
              </a:stretch>
            </a:blipFill>
          </p:spPr>
        </p:sp>
      </p:grpSp>
      <p:grpSp>
        <p:nvGrpSpPr>
          <p:cNvPr name="Group 7" id="7"/>
          <p:cNvGrpSpPr/>
          <p:nvPr/>
        </p:nvGrpSpPr>
        <p:grpSpPr>
          <a:xfrm rot="0">
            <a:off x="-176066" y="5999066"/>
            <a:ext cx="5227701" cy="4517612"/>
            <a:chOff x="0" y="0"/>
            <a:chExt cx="6970268" cy="6023483"/>
          </a:xfrm>
        </p:grpSpPr>
        <p:sp>
          <p:nvSpPr>
            <p:cNvPr name="Freeform 8" id="8"/>
            <p:cNvSpPr/>
            <p:nvPr/>
          </p:nvSpPr>
          <p:spPr>
            <a:xfrm flipH="true" flipV="true" rot="0">
              <a:off x="0" y="0"/>
              <a:ext cx="6970268" cy="6023483"/>
            </a:xfrm>
            <a:custGeom>
              <a:avLst/>
              <a:gdLst/>
              <a:ahLst/>
              <a:cxnLst/>
              <a:rect r="r" b="b" t="t" l="l"/>
              <a:pathLst>
                <a:path h="6023483" w="6970268">
                  <a:moveTo>
                    <a:pt x="6970268" y="6023483"/>
                  </a:moveTo>
                  <a:lnTo>
                    <a:pt x="0" y="6023483"/>
                  </a:lnTo>
                  <a:lnTo>
                    <a:pt x="0" y="0"/>
                  </a:lnTo>
                  <a:lnTo>
                    <a:pt x="6970268" y="0"/>
                  </a:lnTo>
                  <a:lnTo>
                    <a:pt x="6970268" y="6023483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2" r="0" b="-52"/>
              </a:stretch>
            </a:blipFill>
          </p:spPr>
        </p:sp>
      </p:grpSp>
      <p:sp>
        <p:nvSpPr>
          <p:cNvPr name="Freeform 9" id="9"/>
          <p:cNvSpPr/>
          <p:nvPr/>
        </p:nvSpPr>
        <p:spPr>
          <a:xfrm flipH="true" flipV="true" rot="0">
            <a:off x="14535190" y="7778549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5448219" y="5016902"/>
                </a:moveTo>
                <a:lnTo>
                  <a:pt x="0" y="5016902"/>
                </a:lnTo>
                <a:lnTo>
                  <a:pt x="0" y="0"/>
                </a:lnTo>
                <a:lnTo>
                  <a:pt x="5448219" y="0"/>
                </a:lnTo>
                <a:lnTo>
                  <a:pt x="5448219" y="5016902"/>
                </a:lnTo>
                <a:close/>
              </a:path>
            </a:pathLst>
          </a:custGeom>
          <a:blipFill>
            <a:blip r:embed="rId2">
              <a:alphaModFix amt="19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sp>
        <p:nvSpPr>
          <p:cNvPr name="TextBox 10" id="10"/>
          <p:cNvSpPr txBox="true"/>
          <p:nvPr/>
        </p:nvSpPr>
        <p:spPr>
          <a:xfrm rot="0">
            <a:off x="1600200" y="3593115"/>
            <a:ext cx="15429489" cy="182460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4930"/>
              </a:lnSpc>
            </a:pPr>
            <a:r>
              <a:rPr lang="en-US" sz="10665" b="true">
                <a:solidFill>
                  <a:srgbClr val="000000"/>
                </a:solidFill>
                <a:latin typeface="Aptos Bold"/>
                <a:ea typeface="Aptos Bold"/>
                <a:cs typeface="Aptos Bold"/>
                <a:sym typeface="Aptos Bold"/>
              </a:rPr>
              <a:t>{HYMN13_DES}</a:t>
            </a:r>
          </a:p>
        </p:txBody>
      </p:sp>
    </p:spTree>
  </p:cSld>
  <p:clrMapOvr>
    <a:masterClrMapping/>
  </p:clrMapOvr>
</p:sld>
</file>

<file path=ppt/slides/slide14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798976" y="-1112126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0" y="0"/>
                </a:moveTo>
                <a:lnTo>
                  <a:pt x="5448219" y="0"/>
                </a:lnTo>
                <a:lnTo>
                  <a:pt x="5448219" y="5016902"/>
                </a:lnTo>
                <a:lnTo>
                  <a:pt x="0" y="501690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48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-176066" y="-3525521"/>
            <a:ext cx="18640140" cy="18640140"/>
            <a:chOff x="0" y="0"/>
            <a:chExt cx="24853520" cy="2485352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853519" cy="24853519"/>
            </a:xfrm>
            <a:custGeom>
              <a:avLst/>
              <a:gdLst/>
              <a:ahLst/>
              <a:cxnLst/>
              <a:rect r="r" b="b" t="t" l="l"/>
              <a:pathLst>
                <a:path h="24853519" w="24853519">
                  <a:moveTo>
                    <a:pt x="0" y="0"/>
                  </a:moveTo>
                  <a:lnTo>
                    <a:pt x="24853519" y="0"/>
                  </a:lnTo>
                  <a:lnTo>
                    <a:pt x="24853519" y="24853519"/>
                  </a:lnTo>
                  <a:lnTo>
                    <a:pt x="0" y="2485351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alphaModFix amt="68000"/>
              </a:blip>
              <a:stretch>
                <a:fillRect l="0" t="0" r="0" b="0"/>
              </a:stretch>
            </a:blipFill>
          </p:spPr>
        </p:sp>
      </p:grpSp>
      <p:grpSp>
        <p:nvGrpSpPr>
          <p:cNvPr name="Group 5" id="5"/>
          <p:cNvGrpSpPr/>
          <p:nvPr/>
        </p:nvGrpSpPr>
        <p:grpSpPr>
          <a:xfrm rot="0">
            <a:off x="13236334" y="0"/>
            <a:ext cx="5227701" cy="4517612"/>
            <a:chOff x="0" y="0"/>
            <a:chExt cx="6970268" cy="6023483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6970268" cy="6023483"/>
            </a:xfrm>
            <a:custGeom>
              <a:avLst/>
              <a:gdLst/>
              <a:ahLst/>
              <a:cxnLst/>
              <a:rect r="r" b="b" t="t" l="l"/>
              <a:pathLst>
                <a:path h="6023483" w="6970268">
                  <a:moveTo>
                    <a:pt x="0" y="0"/>
                  </a:moveTo>
                  <a:lnTo>
                    <a:pt x="6970268" y="0"/>
                  </a:lnTo>
                  <a:lnTo>
                    <a:pt x="6970268" y="6023483"/>
                  </a:lnTo>
                  <a:lnTo>
                    <a:pt x="0" y="602348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2" r="0" b="-52"/>
              </a:stretch>
            </a:blipFill>
          </p:spPr>
        </p:sp>
      </p:grpSp>
      <p:grpSp>
        <p:nvGrpSpPr>
          <p:cNvPr name="Group 7" id="7"/>
          <p:cNvGrpSpPr/>
          <p:nvPr/>
        </p:nvGrpSpPr>
        <p:grpSpPr>
          <a:xfrm rot="0">
            <a:off x="-176066" y="7052411"/>
            <a:ext cx="4008787" cy="3464243"/>
            <a:chOff x="0" y="0"/>
            <a:chExt cx="5345049" cy="4618991"/>
          </a:xfrm>
        </p:grpSpPr>
        <p:sp>
          <p:nvSpPr>
            <p:cNvPr name="Freeform 8" id="8"/>
            <p:cNvSpPr/>
            <p:nvPr/>
          </p:nvSpPr>
          <p:spPr>
            <a:xfrm flipH="true" flipV="true" rot="0">
              <a:off x="0" y="0"/>
              <a:ext cx="5345049" cy="4618990"/>
            </a:xfrm>
            <a:custGeom>
              <a:avLst/>
              <a:gdLst/>
              <a:ahLst/>
              <a:cxnLst/>
              <a:rect r="r" b="b" t="t" l="l"/>
              <a:pathLst>
                <a:path h="4618990" w="5345049">
                  <a:moveTo>
                    <a:pt x="5345049" y="4618990"/>
                  </a:moveTo>
                  <a:lnTo>
                    <a:pt x="0" y="4618990"/>
                  </a:lnTo>
                  <a:lnTo>
                    <a:pt x="0" y="0"/>
                  </a:lnTo>
                  <a:lnTo>
                    <a:pt x="5345049" y="0"/>
                  </a:lnTo>
                  <a:lnTo>
                    <a:pt x="5345049" y="4618990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2" r="0" b="-52"/>
              </a:stretch>
            </a:blipFill>
          </p:spPr>
        </p:sp>
      </p:grpSp>
      <p:sp>
        <p:nvSpPr>
          <p:cNvPr name="Freeform 9" id="9"/>
          <p:cNvSpPr/>
          <p:nvPr/>
        </p:nvSpPr>
        <p:spPr>
          <a:xfrm flipH="true" flipV="true" rot="0">
            <a:off x="14535190" y="7778549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5448219" y="5016902"/>
                </a:moveTo>
                <a:lnTo>
                  <a:pt x="0" y="5016902"/>
                </a:lnTo>
                <a:lnTo>
                  <a:pt x="0" y="0"/>
                </a:lnTo>
                <a:lnTo>
                  <a:pt x="5448219" y="0"/>
                </a:lnTo>
                <a:lnTo>
                  <a:pt x="5448219" y="5016902"/>
                </a:lnTo>
                <a:close/>
              </a:path>
            </a:pathLst>
          </a:custGeom>
          <a:blipFill>
            <a:blip r:embed="rId2">
              <a:alphaModFix amt="19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grpSp>
        <p:nvGrpSpPr>
          <p:cNvPr name="Group 10" id="10"/>
          <p:cNvGrpSpPr/>
          <p:nvPr/>
        </p:nvGrpSpPr>
        <p:grpSpPr>
          <a:xfrm rot="0">
            <a:off x="185327" y="173069"/>
            <a:ext cx="17920906" cy="9976104"/>
            <a:chOff x="0" y="0"/>
            <a:chExt cx="23894541" cy="13301472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23894542" cy="13301472"/>
            </a:xfrm>
            <a:custGeom>
              <a:avLst/>
              <a:gdLst/>
              <a:ahLst/>
              <a:cxnLst/>
              <a:rect r="r" b="b" t="t" l="l"/>
              <a:pathLst>
                <a:path h="13301472" w="23894542">
                  <a:moveTo>
                    <a:pt x="0" y="0"/>
                  </a:moveTo>
                  <a:lnTo>
                    <a:pt x="23894542" y="0"/>
                  </a:lnTo>
                  <a:lnTo>
                    <a:pt x="23894542" y="13301472"/>
                  </a:lnTo>
                  <a:lnTo>
                    <a:pt x="0" y="1330147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0" t="-9879" r="0" b="-9879"/>
              </a:stretch>
            </a:blipFill>
          </p:spPr>
        </p:sp>
      </p:grpSp>
      <p:sp>
        <p:nvSpPr>
          <p:cNvPr name="Freeform 12" id="12"/>
          <p:cNvSpPr/>
          <p:nvPr/>
        </p:nvSpPr>
        <p:spPr>
          <a:xfrm flipH="false" flipV="false" rot="0">
            <a:off x="0" y="-144661"/>
            <a:ext cx="18288000" cy="1929259"/>
          </a:xfrm>
          <a:custGeom>
            <a:avLst/>
            <a:gdLst/>
            <a:ahLst/>
            <a:cxnLst/>
            <a:rect r="r" b="b" t="t" l="l"/>
            <a:pathLst>
              <a:path h="1929259" w="18288000">
                <a:moveTo>
                  <a:pt x="0" y="0"/>
                </a:moveTo>
                <a:lnTo>
                  <a:pt x="18288000" y="0"/>
                </a:lnTo>
                <a:lnTo>
                  <a:pt x="18288000" y="1929259"/>
                </a:lnTo>
                <a:lnTo>
                  <a:pt x="0" y="1929259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-111" r="0" b="-111"/>
            </a:stretch>
          </a:blipFill>
        </p:spPr>
      </p:sp>
      <p:sp>
        <p:nvSpPr>
          <p:cNvPr name="TextBox 13" id="13"/>
          <p:cNvSpPr txBox="true"/>
          <p:nvPr/>
        </p:nvSpPr>
        <p:spPr>
          <a:xfrm rot="0">
            <a:off x="1211202" y="137356"/>
            <a:ext cx="15865597" cy="79385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98"/>
              </a:lnSpc>
            </a:pPr>
            <a:r>
              <a:rPr lang="en-US" sz="3999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{HYMN13_DES}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511198" y="1820656"/>
            <a:ext cx="8222178" cy="77267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719"/>
              </a:lnSpc>
            </a:pPr>
            <a:r>
              <a:rPr lang="en-US" sz="4800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{HYMN13_KN_V1}</a:t>
            </a: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</p:txBody>
      </p:sp>
      <p:sp>
        <p:nvSpPr>
          <p:cNvPr name="TextBox 15" id="15"/>
          <p:cNvSpPr txBox="true"/>
          <p:nvPr/>
        </p:nvSpPr>
        <p:spPr>
          <a:xfrm rot="0">
            <a:off x="9471746" y="1820656"/>
            <a:ext cx="8222178" cy="77267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719"/>
              </a:lnSpc>
            </a:pPr>
            <a:r>
              <a:rPr lang="en-US" sz="4800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{HYMN13_EN_V1}</a:t>
            </a: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</p:txBody>
      </p:sp>
    </p:spTree>
  </p:cSld>
  <p:clrMapOvr>
    <a:masterClrMapping/>
  </p:clrMapOvr>
</p:sld>
</file>

<file path=ppt/slides/slide14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798976" y="-1112126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0" y="0"/>
                </a:moveTo>
                <a:lnTo>
                  <a:pt x="5448219" y="0"/>
                </a:lnTo>
                <a:lnTo>
                  <a:pt x="5448219" y="5016902"/>
                </a:lnTo>
                <a:lnTo>
                  <a:pt x="0" y="501690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48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-176066" y="-3525521"/>
            <a:ext cx="18640140" cy="18640140"/>
            <a:chOff x="0" y="0"/>
            <a:chExt cx="24853520" cy="2485352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853519" cy="24853519"/>
            </a:xfrm>
            <a:custGeom>
              <a:avLst/>
              <a:gdLst/>
              <a:ahLst/>
              <a:cxnLst/>
              <a:rect r="r" b="b" t="t" l="l"/>
              <a:pathLst>
                <a:path h="24853519" w="24853519">
                  <a:moveTo>
                    <a:pt x="0" y="0"/>
                  </a:moveTo>
                  <a:lnTo>
                    <a:pt x="24853519" y="0"/>
                  </a:lnTo>
                  <a:lnTo>
                    <a:pt x="24853519" y="24853519"/>
                  </a:lnTo>
                  <a:lnTo>
                    <a:pt x="0" y="2485351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alphaModFix amt="68000"/>
              </a:blip>
              <a:stretch>
                <a:fillRect l="0" t="0" r="0" b="0"/>
              </a:stretch>
            </a:blipFill>
          </p:spPr>
        </p:sp>
      </p:grpSp>
      <p:grpSp>
        <p:nvGrpSpPr>
          <p:cNvPr name="Group 5" id="5"/>
          <p:cNvGrpSpPr/>
          <p:nvPr/>
        </p:nvGrpSpPr>
        <p:grpSpPr>
          <a:xfrm rot="0">
            <a:off x="13236334" y="0"/>
            <a:ext cx="5227701" cy="4517612"/>
            <a:chOff x="0" y="0"/>
            <a:chExt cx="6970268" cy="6023483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6970268" cy="6023483"/>
            </a:xfrm>
            <a:custGeom>
              <a:avLst/>
              <a:gdLst/>
              <a:ahLst/>
              <a:cxnLst/>
              <a:rect r="r" b="b" t="t" l="l"/>
              <a:pathLst>
                <a:path h="6023483" w="6970268">
                  <a:moveTo>
                    <a:pt x="0" y="0"/>
                  </a:moveTo>
                  <a:lnTo>
                    <a:pt x="6970268" y="0"/>
                  </a:lnTo>
                  <a:lnTo>
                    <a:pt x="6970268" y="6023483"/>
                  </a:lnTo>
                  <a:lnTo>
                    <a:pt x="0" y="602348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2" r="0" b="-52"/>
              </a:stretch>
            </a:blipFill>
          </p:spPr>
        </p:sp>
      </p:grpSp>
      <p:grpSp>
        <p:nvGrpSpPr>
          <p:cNvPr name="Group 7" id="7"/>
          <p:cNvGrpSpPr/>
          <p:nvPr/>
        </p:nvGrpSpPr>
        <p:grpSpPr>
          <a:xfrm rot="0">
            <a:off x="-176066" y="7052411"/>
            <a:ext cx="4008787" cy="3464243"/>
            <a:chOff x="0" y="0"/>
            <a:chExt cx="5345049" cy="4618991"/>
          </a:xfrm>
        </p:grpSpPr>
        <p:sp>
          <p:nvSpPr>
            <p:cNvPr name="Freeform 8" id="8"/>
            <p:cNvSpPr/>
            <p:nvPr/>
          </p:nvSpPr>
          <p:spPr>
            <a:xfrm flipH="true" flipV="true" rot="0">
              <a:off x="0" y="0"/>
              <a:ext cx="5345049" cy="4618990"/>
            </a:xfrm>
            <a:custGeom>
              <a:avLst/>
              <a:gdLst/>
              <a:ahLst/>
              <a:cxnLst/>
              <a:rect r="r" b="b" t="t" l="l"/>
              <a:pathLst>
                <a:path h="4618990" w="5345049">
                  <a:moveTo>
                    <a:pt x="5345049" y="4618990"/>
                  </a:moveTo>
                  <a:lnTo>
                    <a:pt x="0" y="4618990"/>
                  </a:lnTo>
                  <a:lnTo>
                    <a:pt x="0" y="0"/>
                  </a:lnTo>
                  <a:lnTo>
                    <a:pt x="5345049" y="0"/>
                  </a:lnTo>
                  <a:lnTo>
                    <a:pt x="5345049" y="4618990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2" r="0" b="-52"/>
              </a:stretch>
            </a:blipFill>
          </p:spPr>
        </p:sp>
      </p:grpSp>
      <p:sp>
        <p:nvSpPr>
          <p:cNvPr name="Freeform 9" id="9"/>
          <p:cNvSpPr/>
          <p:nvPr/>
        </p:nvSpPr>
        <p:spPr>
          <a:xfrm flipH="true" flipV="true" rot="0">
            <a:off x="14535190" y="7778549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5448219" y="5016902"/>
                </a:moveTo>
                <a:lnTo>
                  <a:pt x="0" y="5016902"/>
                </a:lnTo>
                <a:lnTo>
                  <a:pt x="0" y="0"/>
                </a:lnTo>
                <a:lnTo>
                  <a:pt x="5448219" y="0"/>
                </a:lnTo>
                <a:lnTo>
                  <a:pt x="5448219" y="5016902"/>
                </a:lnTo>
                <a:close/>
              </a:path>
            </a:pathLst>
          </a:custGeom>
          <a:blipFill>
            <a:blip r:embed="rId2">
              <a:alphaModFix amt="19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grpSp>
        <p:nvGrpSpPr>
          <p:cNvPr name="Group 10" id="10"/>
          <p:cNvGrpSpPr/>
          <p:nvPr/>
        </p:nvGrpSpPr>
        <p:grpSpPr>
          <a:xfrm rot="0">
            <a:off x="185327" y="173069"/>
            <a:ext cx="17920906" cy="9976104"/>
            <a:chOff x="0" y="0"/>
            <a:chExt cx="23894541" cy="13301472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23894542" cy="13301472"/>
            </a:xfrm>
            <a:custGeom>
              <a:avLst/>
              <a:gdLst/>
              <a:ahLst/>
              <a:cxnLst/>
              <a:rect r="r" b="b" t="t" l="l"/>
              <a:pathLst>
                <a:path h="13301472" w="23894542">
                  <a:moveTo>
                    <a:pt x="0" y="0"/>
                  </a:moveTo>
                  <a:lnTo>
                    <a:pt x="23894542" y="0"/>
                  </a:lnTo>
                  <a:lnTo>
                    <a:pt x="23894542" y="13301472"/>
                  </a:lnTo>
                  <a:lnTo>
                    <a:pt x="0" y="1330147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0" t="-9879" r="0" b="-9879"/>
              </a:stretch>
            </a:blipFill>
          </p:spPr>
        </p:sp>
      </p:grpSp>
      <p:sp>
        <p:nvSpPr>
          <p:cNvPr name="Freeform 12" id="12"/>
          <p:cNvSpPr/>
          <p:nvPr/>
        </p:nvSpPr>
        <p:spPr>
          <a:xfrm flipH="false" flipV="false" rot="0">
            <a:off x="0" y="-144661"/>
            <a:ext cx="18288000" cy="1929259"/>
          </a:xfrm>
          <a:custGeom>
            <a:avLst/>
            <a:gdLst/>
            <a:ahLst/>
            <a:cxnLst/>
            <a:rect r="r" b="b" t="t" l="l"/>
            <a:pathLst>
              <a:path h="1929259" w="18288000">
                <a:moveTo>
                  <a:pt x="0" y="0"/>
                </a:moveTo>
                <a:lnTo>
                  <a:pt x="18288000" y="0"/>
                </a:lnTo>
                <a:lnTo>
                  <a:pt x="18288000" y="1929259"/>
                </a:lnTo>
                <a:lnTo>
                  <a:pt x="0" y="1929259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-111" r="0" b="-111"/>
            </a:stretch>
          </a:blipFill>
        </p:spPr>
      </p:sp>
      <p:sp>
        <p:nvSpPr>
          <p:cNvPr name="TextBox 13" id="13"/>
          <p:cNvSpPr txBox="true"/>
          <p:nvPr/>
        </p:nvSpPr>
        <p:spPr>
          <a:xfrm rot="0">
            <a:off x="511198" y="1820656"/>
            <a:ext cx="8222178" cy="77267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719"/>
              </a:lnSpc>
            </a:pPr>
            <a:r>
              <a:rPr lang="en-US" sz="4800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{HYMN13_KN_V2}</a:t>
            </a: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</p:txBody>
      </p:sp>
      <p:sp>
        <p:nvSpPr>
          <p:cNvPr name="TextBox 14" id="14"/>
          <p:cNvSpPr txBox="true"/>
          <p:nvPr/>
        </p:nvSpPr>
        <p:spPr>
          <a:xfrm rot="0">
            <a:off x="9471746" y="1820656"/>
            <a:ext cx="8222178" cy="77267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719"/>
              </a:lnSpc>
            </a:pPr>
            <a:r>
              <a:rPr lang="en-US" sz="4800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{HYMN13_EN_V2}</a:t>
            </a: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</p:txBody>
      </p:sp>
      <p:sp>
        <p:nvSpPr>
          <p:cNvPr name="TextBox 15" id="15"/>
          <p:cNvSpPr txBox="true"/>
          <p:nvPr/>
        </p:nvSpPr>
        <p:spPr>
          <a:xfrm rot="0">
            <a:off x="1211202" y="137356"/>
            <a:ext cx="15865597" cy="79385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98"/>
              </a:lnSpc>
            </a:pPr>
            <a:r>
              <a:rPr lang="en-US" sz="3999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{HYMN13_DES}</a:t>
            </a:r>
          </a:p>
        </p:txBody>
      </p:sp>
    </p:spTree>
  </p:cSld>
  <p:clrMapOvr>
    <a:masterClrMapping/>
  </p:clrMapOvr>
</p:sld>
</file>

<file path=ppt/slides/slide14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798976" y="-1112126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0" y="0"/>
                </a:moveTo>
                <a:lnTo>
                  <a:pt x="5448219" y="0"/>
                </a:lnTo>
                <a:lnTo>
                  <a:pt x="5448219" y="5016902"/>
                </a:lnTo>
                <a:lnTo>
                  <a:pt x="0" y="501690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48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-176066" y="-3525521"/>
            <a:ext cx="18640140" cy="18640140"/>
            <a:chOff x="0" y="0"/>
            <a:chExt cx="24853520" cy="2485352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853519" cy="24853519"/>
            </a:xfrm>
            <a:custGeom>
              <a:avLst/>
              <a:gdLst/>
              <a:ahLst/>
              <a:cxnLst/>
              <a:rect r="r" b="b" t="t" l="l"/>
              <a:pathLst>
                <a:path h="24853519" w="24853519">
                  <a:moveTo>
                    <a:pt x="0" y="0"/>
                  </a:moveTo>
                  <a:lnTo>
                    <a:pt x="24853519" y="0"/>
                  </a:lnTo>
                  <a:lnTo>
                    <a:pt x="24853519" y="24853519"/>
                  </a:lnTo>
                  <a:lnTo>
                    <a:pt x="0" y="2485351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alphaModFix amt="68000"/>
              </a:blip>
              <a:stretch>
                <a:fillRect l="0" t="0" r="0" b="0"/>
              </a:stretch>
            </a:blipFill>
          </p:spPr>
        </p:sp>
      </p:grpSp>
      <p:grpSp>
        <p:nvGrpSpPr>
          <p:cNvPr name="Group 5" id="5"/>
          <p:cNvGrpSpPr/>
          <p:nvPr/>
        </p:nvGrpSpPr>
        <p:grpSpPr>
          <a:xfrm rot="0">
            <a:off x="13236334" y="0"/>
            <a:ext cx="5227701" cy="4517612"/>
            <a:chOff x="0" y="0"/>
            <a:chExt cx="6970268" cy="6023483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6970268" cy="6023483"/>
            </a:xfrm>
            <a:custGeom>
              <a:avLst/>
              <a:gdLst/>
              <a:ahLst/>
              <a:cxnLst/>
              <a:rect r="r" b="b" t="t" l="l"/>
              <a:pathLst>
                <a:path h="6023483" w="6970268">
                  <a:moveTo>
                    <a:pt x="0" y="0"/>
                  </a:moveTo>
                  <a:lnTo>
                    <a:pt x="6970268" y="0"/>
                  </a:lnTo>
                  <a:lnTo>
                    <a:pt x="6970268" y="6023483"/>
                  </a:lnTo>
                  <a:lnTo>
                    <a:pt x="0" y="602348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2" r="0" b="-52"/>
              </a:stretch>
            </a:blipFill>
          </p:spPr>
        </p:sp>
      </p:grpSp>
      <p:grpSp>
        <p:nvGrpSpPr>
          <p:cNvPr name="Group 7" id="7"/>
          <p:cNvGrpSpPr/>
          <p:nvPr/>
        </p:nvGrpSpPr>
        <p:grpSpPr>
          <a:xfrm rot="0">
            <a:off x="-176066" y="7052411"/>
            <a:ext cx="4008787" cy="3464243"/>
            <a:chOff x="0" y="0"/>
            <a:chExt cx="5345049" cy="4618991"/>
          </a:xfrm>
        </p:grpSpPr>
        <p:sp>
          <p:nvSpPr>
            <p:cNvPr name="Freeform 8" id="8"/>
            <p:cNvSpPr/>
            <p:nvPr/>
          </p:nvSpPr>
          <p:spPr>
            <a:xfrm flipH="true" flipV="true" rot="0">
              <a:off x="0" y="0"/>
              <a:ext cx="5345049" cy="4618990"/>
            </a:xfrm>
            <a:custGeom>
              <a:avLst/>
              <a:gdLst/>
              <a:ahLst/>
              <a:cxnLst/>
              <a:rect r="r" b="b" t="t" l="l"/>
              <a:pathLst>
                <a:path h="4618990" w="5345049">
                  <a:moveTo>
                    <a:pt x="5345049" y="4618990"/>
                  </a:moveTo>
                  <a:lnTo>
                    <a:pt x="0" y="4618990"/>
                  </a:lnTo>
                  <a:lnTo>
                    <a:pt x="0" y="0"/>
                  </a:lnTo>
                  <a:lnTo>
                    <a:pt x="5345049" y="0"/>
                  </a:lnTo>
                  <a:lnTo>
                    <a:pt x="5345049" y="4618990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2" r="0" b="-52"/>
              </a:stretch>
            </a:blipFill>
          </p:spPr>
        </p:sp>
      </p:grpSp>
      <p:sp>
        <p:nvSpPr>
          <p:cNvPr name="Freeform 9" id="9"/>
          <p:cNvSpPr/>
          <p:nvPr/>
        </p:nvSpPr>
        <p:spPr>
          <a:xfrm flipH="true" flipV="true" rot="0">
            <a:off x="14535190" y="7778549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5448219" y="5016902"/>
                </a:moveTo>
                <a:lnTo>
                  <a:pt x="0" y="5016902"/>
                </a:lnTo>
                <a:lnTo>
                  <a:pt x="0" y="0"/>
                </a:lnTo>
                <a:lnTo>
                  <a:pt x="5448219" y="0"/>
                </a:lnTo>
                <a:lnTo>
                  <a:pt x="5448219" y="5016902"/>
                </a:lnTo>
                <a:close/>
              </a:path>
            </a:pathLst>
          </a:custGeom>
          <a:blipFill>
            <a:blip r:embed="rId2">
              <a:alphaModFix amt="19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grpSp>
        <p:nvGrpSpPr>
          <p:cNvPr name="Group 10" id="10"/>
          <p:cNvGrpSpPr/>
          <p:nvPr/>
        </p:nvGrpSpPr>
        <p:grpSpPr>
          <a:xfrm rot="0">
            <a:off x="185327" y="173069"/>
            <a:ext cx="17920906" cy="9976104"/>
            <a:chOff x="0" y="0"/>
            <a:chExt cx="23894541" cy="13301472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23894542" cy="13301472"/>
            </a:xfrm>
            <a:custGeom>
              <a:avLst/>
              <a:gdLst/>
              <a:ahLst/>
              <a:cxnLst/>
              <a:rect r="r" b="b" t="t" l="l"/>
              <a:pathLst>
                <a:path h="13301472" w="23894542">
                  <a:moveTo>
                    <a:pt x="0" y="0"/>
                  </a:moveTo>
                  <a:lnTo>
                    <a:pt x="23894542" y="0"/>
                  </a:lnTo>
                  <a:lnTo>
                    <a:pt x="23894542" y="13301472"/>
                  </a:lnTo>
                  <a:lnTo>
                    <a:pt x="0" y="1330147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0" t="-9879" r="0" b="-9879"/>
              </a:stretch>
            </a:blipFill>
          </p:spPr>
        </p:sp>
      </p:grpSp>
      <p:sp>
        <p:nvSpPr>
          <p:cNvPr name="Freeform 12" id="12"/>
          <p:cNvSpPr/>
          <p:nvPr/>
        </p:nvSpPr>
        <p:spPr>
          <a:xfrm flipH="false" flipV="false" rot="0">
            <a:off x="0" y="-144661"/>
            <a:ext cx="18288000" cy="1929259"/>
          </a:xfrm>
          <a:custGeom>
            <a:avLst/>
            <a:gdLst/>
            <a:ahLst/>
            <a:cxnLst/>
            <a:rect r="r" b="b" t="t" l="l"/>
            <a:pathLst>
              <a:path h="1929259" w="18288000">
                <a:moveTo>
                  <a:pt x="0" y="0"/>
                </a:moveTo>
                <a:lnTo>
                  <a:pt x="18288000" y="0"/>
                </a:lnTo>
                <a:lnTo>
                  <a:pt x="18288000" y="1929259"/>
                </a:lnTo>
                <a:lnTo>
                  <a:pt x="0" y="1929259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-111" r="0" b="-111"/>
            </a:stretch>
          </a:blipFill>
        </p:spPr>
      </p:sp>
      <p:sp>
        <p:nvSpPr>
          <p:cNvPr name="TextBox 13" id="13"/>
          <p:cNvSpPr txBox="true"/>
          <p:nvPr/>
        </p:nvSpPr>
        <p:spPr>
          <a:xfrm rot="0">
            <a:off x="511198" y="1820656"/>
            <a:ext cx="8222178" cy="77267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719"/>
              </a:lnSpc>
            </a:pPr>
            <a:r>
              <a:rPr lang="en-US" sz="4800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{HYMN13_KN_V3}</a:t>
            </a: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</p:txBody>
      </p:sp>
      <p:sp>
        <p:nvSpPr>
          <p:cNvPr name="TextBox 14" id="14"/>
          <p:cNvSpPr txBox="true"/>
          <p:nvPr/>
        </p:nvSpPr>
        <p:spPr>
          <a:xfrm rot="0">
            <a:off x="9471746" y="1820656"/>
            <a:ext cx="8222178" cy="77267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719"/>
              </a:lnSpc>
            </a:pPr>
            <a:r>
              <a:rPr lang="en-US" sz="4800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{HYMN13_EN_V3}</a:t>
            </a: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</p:txBody>
      </p:sp>
      <p:sp>
        <p:nvSpPr>
          <p:cNvPr name="TextBox 15" id="15"/>
          <p:cNvSpPr txBox="true"/>
          <p:nvPr/>
        </p:nvSpPr>
        <p:spPr>
          <a:xfrm rot="0">
            <a:off x="1211202" y="137356"/>
            <a:ext cx="15865597" cy="79385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98"/>
              </a:lnSpc>
            </a:pPr>
            <a:r>
              <a:rPr lang="en-US" sz="3999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{HYMN13_DES}</a:t>
            </a:r>
          </a:p>
        </p:txBody>
      </p:sp>
    </p:spTree>
  </p:cSld>
  <p:clrMapOvr>
    <a:masterClrMapping/>
  </p:clrMapOvr>
</p:sld>
</file>

<file path=ppt/slides/slide14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798976" y="-1112126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0" y="0"/>
                </a:moveTo>
                <a:lnTo>
                  <a:pt x="5448219" y="0"/>
                </a:lnTo>
                <a:lnTo>
                  <a:pt x="5448219" y="5016902"/>
                </a:lnTo>
                <a:lnTo>
                  <a:pt x="0" y="501690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48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-176066" y="-3525521"/>
            <a:ext cx="18640140" cy="18640140"/>
            <a:chOff x="0" y="0"/>
            <a:chExt cx="24853520" cy="2485352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853519" cy="24853519"/>
            </a:xfrm>
            <a:custGeom>
              <a:avLst/>
              <a:gdLst/>
              <a:ahLst/>
              <a:cxnLst/>
              <a:rect r="r" b="b" t="t" l="l"/>
              <a:pathLst>
                <a:path h="24853519" w="24853519">
                  <a:moveTo>
                    <a:pt x="0" y="0"/>
                  </a:moveTo>
                  <a:lnTo>
                    <a:pt x="24853519" y="0"/>
                  </a:lnTo>
                  <a:lnTo>
                    <a:pt x="24853519" y="24853519"/>
                  </a:lnTo>
                  <a:lnTo>
                    <a:pt x="0" y="2485351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alphaModFix amt="68000"/>
              </a:blip>
              <a:stretch>
                <a:fillRect l="0" t="0" r="0" b="0"/>
              </a:stretch>
            </a:blipFill>
          </p:spPr>
        </p:sp>
      </p:grpSp>
      <p:grpSp>
        <p:nvGrpSpPr>
          <p:cNvPr name="Group 5" id="5"/>
          <p:cNvGrpSpPr/>
          <p:nvPr/>
        </p:nvGrpSpPr>
        <p:grpSpPr>
          <a:xfrm rot="0">
            <a:off x="13236334" y="0"/>
            <a:ext cx="5227701" cy="4517612"/>
            <a:chOff x="0" y="0"/>
            <a:chExt cx="6970268" cy="6023483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6970268" cy="6023483"/>
            </a:xfrm>
            <a:custGeom>
              <a:avLst/>
              <a:gdLst/>
              <a:ahLst/>
              <a:cxnLst/>
              <a:rect r="r" b="b" t="t" l="l"/>
              <a:pathLst>
                <a:path h="6023483" w="6970268">
                  <a:moveTo>
                    <a:pt x="0" y="0"/>
                  </a:moveTo>
                  <a:lnTo>
                    <a:pt x="6970268" y="0"/>
                  </a:lnTo>
                  <a:lnTo>
                    <a:pt x="6970268" y="6023483"/>
                  </a:lnTo>
                  <a:lnTo>
                    <a:pt x="0" y="602348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2" r="0" b="-52"/>
              </a:stretch>
            </a:blipFill>
          </p:spPr>
        </p:sp>
      </p:grpSp>
      <p:grpSp>
        <p:nvGrpSpPr>
          <p:cNvPr name="Group 7" id="7"/>
          <p:cNvGrpSpPr/>
          <p:nvPr/>
        </p:nvGrpSpPr>
        <p:grpSpPr>
          <a:xfrm rot="0">
            <a:off x="-176066" y="7052411"/>
            <a:ext cx="4008787" cy="3464243"/>
            <a:chOff x="0" y="0"/>
            <a:chExt cx="5345049" cy="4618991"/>
          </a:xfrm>
        </p:grpSpPr>
        <p:sp>
          <p:nvSpPr>
            <p:cNvPr name="Freeform 8" id="8"/>
            <p:cNvSpPr/>
            <p:nvPr/>
          </p:nvSpPr>
          <p:spPr>
            <a:xfrm flipH="true" flipV="true" rot="0">
              <a:off x="0" y="0"/>
              <a:ext cx="5345049" cy="4618990"/>
            </a:xfrm>
            <a:custGeom>
              <a:avLst/>
              <a:gdLst/>
              <a:ahLst/>
              <a:cxnLst/>
              <a:rect r="r" b="b" t="t" l="l"/>
              <a:pathLst>
                <a:path h="4618990" w="5345049">
                  <a:moveTo>
                    <a:pt x="5345049" y="4618990"/>
                  </a:moveTo>
                  <a:lnTo>
                    <a:pt x="0" y="4618990"/>
                  </a:lnTo>
                  <a:lnTo>
                    <a:pt x="0" y="0"/>
                  </a:lnTo>
                  <a:lnTo>
                    <a:pt x="5345049" y="0"/>
                  </a:lnTo>
                  <a:lnTo>
                    <a:pt x="5345049" y="4618990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2" r="0" b="-52"/>
              </a:stretch>
            </a:blipFill>
          </p:spPr>
        </p:sp>
      </p:grpSp>
      <p:sp>
        <p:nvSpPr>
          <p:cNvPr name="Freeform 9" id="9"/>
          <p:cNvSpPr/>
          <p:nvPr/>
        </p:nvSpPr>
        <p:spPr>
          <a:xfrm flipH="true" flipV="true" rot="0">
            <a:off x="14535190" y="7778549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5448219" y="5016902"/>
                </a:moveTo>
                <a:lnTo>
                  <a:pt x="0" y="5016902"/>
                </a:lnTo>
                <a:lnTo>
                  <a:pt x="0" y="0"/>
                </a:lnTo>
                <a:lnTo>
                  <a:pt x="5448219" y="0"/>
                </a:lnTo>
                <a:lnTo>
                  <a:pt x="5448219" y="5016902"/>
                </a:lnTo>
                <a:close/>
              </a:path>
            </a:pathLst>
          </a:custGeom>
          <a:blipFill>
            <a:blip r:embed="rId2">
              <a:alphaModFix amt="19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grpSp>
        <p:nvGrpSpPr>
          <p:cNvPr name="Group 10" id="10"/>
          <p:cNvGrpSpPr/>
          <p:nvPr/>
        </p:nvGrpSpPr>
        <p:grpSpPr>
          <a:xfrm rot="0">
            <a:off x="185327" y="173069"/>
            <a:ext cx="17920906" cy="9976104"/>
            <a:chOff x="0" y="0"/>
            <a:chExt cx="23894541" cy="13301472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23894542" cy="13301472"/>
            </a:xfrm>
            <a:custGeom>
              <a:avLst/>
              <a:gdLst/>
              <a:ahLst/>
              <a:cxnLst/>
              <a:rect r="r" b="b" t="t" l="l"/>
              <a:pathLst>
                <a:path h="13301472" w="23894542">
                  <a:moveTo>
                    <a:pt x="0" y="0"/>
                  </a:moveTo>
                  <a:lnTo>
                    <a:pt x="23894542" y="0"/>
                  </a:lnTo>
                  <a:lnTo>
                    <a:pt x="23894542" y="13301472"/>
                  </a:lnTo>
                  <a:lnTo>
                    <a:pt x="0" y="1330147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0" t="-9879" r="0" b="-9879"/>
              </a:stretch>
            </a:blipFill>
          </p:spPr>
        </p:sp>
      </p:grpSp>
      <p:sp>
        <p:nvSpPr>
          <p:cNvPr name="Freeform 12" id="12"/>
          <p:cNvSpPr/>
          <p:nvPr/>
        </p:nvSpPr>
        <p:spPr>
          <a:xfrm flipH="false" flipV="false" rot="0">
            <a:off x="0" y="-144661"/>
            <a:ext cx="18288000" cy="1929259"/>
          </a:xfrm>
          <a:custGeom>
            <a:avLst/>
            <a:gdLst/>
            <a:ahLst/>
            <a:cxnLst/>
            <a:rect r="r" b="b" t="t" l="l"/>
            <a:pathLst>
              <a:path h="1929259" w="18288000">
                <a:moveTo>
                  <a:pt x="0" y="0"/>
                </a:moveTo>
                <a:lnTo>
                  <a:pt x="18288000" y="0"/>
                </a:lnTo>
                <a:lnTo>
                  <a:pt x="18288000" y="1929259"/>
                </a:lnTo>
                <a:lnTo>
                  <a:pt x="0" y="1929259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-111" r="0" b="-111"/>
            </a:stretch>
          </a:blipFill>
        </p:spPr>
      </p:sp>
      <p:sp>
        <p:nvSpPr>
          <p:cNvPr name="TextBox 13" id="13"/>
          <p:cNvSpPr txBox="true"/>
          <p:nvPr/>
        </p:nvSpPr>
        <p:spPr>
          <a:xfrm rot="0">
            <a:off x="511198" y="1820656"/>
            <a:ext cx="8222178" cy="77267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719"/>
              </a:lnSpc>
            </a:pPr>
            <a:r>
              <a:rPr lang="en-US" sz="4800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{HYMN13_KN_V4}</a:t>
            </a: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</p:txBody>
      </p:sp>
      <p:sp>
        <p:nvSpPr>
          <p:cNvPr name="TextBox 14" id="14"/>
          <p:cNvSpPr txBox="true"/>
          <p:nvPr/>
        </p:nvSpPr>
        <p:spPr>
          <a:xfrm rot="0">
            <a:off x="9471746" y="1820656"/>
            <a:ext cx="8222178" cy="77267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719"/>
              </a:lnSpc>
            </a:pPr>
            <a:r>
              <a:rPr lang="en-US" sz="4800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{HYMN13_EN_V4}</a:t>
            </a: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</p:txBody>
      </p:sp>
      <p:sp>
        <p:nvSpPr>
          <p:cNvPr name="TextBox 15" id="15"/>
          <p:cNvSpPr txBox="true"/>
          <p:nvPr/>
        </p:nvSpPr>
        <p:spPr>
          <a:xfrm rot="0">
            <a:off x="1211202" y="137356"/>
            <a:ext cx="15865597" cy="79385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98"/>
              </a:lnSpc>
            </a:pPr>
            <a:r>
              <a:rPr lang="en-US" sz="3999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{HYMN13_DES}</a:t>
            </a:r>
          </a:p>
        </p:txBody>
      </p:sp>
    </p:spTree>
  </p:cSld>
  <p:clrMapOvr>
    <a:masterClrMapping/>
  </p:clrMapOvr>
</p:sld>
</file>

<file path=ppt/slides/slide14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798976" y="-1112126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0" y="0"/>
                </a:moveTo>
                <a:lnTo>
                  <a:pt x="5448219" y="0"/>
                </a:lnTo>
                <a:lnTo>
                  <a:pt x="5448219" y="5016902"/>
                </a:lnTo>
                <a:lnTo>
                  <a:pt x="0" y="501690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48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-176066" y="-3525521"/>
            <a:ext cx="18640140" cy="18640140"/>
            <a:chOff x="0" y="0"/>
            <a:chExt cx="24853520" cy="2485352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853519" cy="24853519"/>
            </a:xfrm>
            <a:custGeom>
              <a:avLst/>
              <a:gdLst/>
              <a:ahLst/>
              <a:cxnLst/>
              <a:rect r="r" b="b" t="t" l="l"/>
              <a:pathLst>
                <a:path h="24853519" w="24853519">
                  <a:moveTo>
                    <a:pt x="0" y="0"/>
                  </a:moveTo>
                  <a:lnTo>
                    <a:pt x="24853519" y="0"/>
                  </a:lnTo>
                  <a:lnTo>
                    <a:pt x="24853519" y="24853519"/>
                  </a:lnTo>
                  <a:lnTo>
                    <a:pt x="0" y="2485351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alphaModFix amt="68000"/>
              </a:blip>
              <a:stretch>
                <a:fillRect l="0" t="0" r="0" b="0"/>
              </a:stretch>
            </a:blipFill>
          </p:spPr>
        </p:sp>
      </p:grpSp>
      <p:grpSp>
        <p:nvGrpSpPr>
          <p:cNvPr name="Group 5" id="5"/>
          <p:cNvGrpSpPr/>
          <p:nvPr/>
        </p:nvGrpSpPr>
        <p:grpSpPr>
          <a:xfrm rot="0">
            <a:off x="13236334" y="0"/>
            <a:ext cx="5227701" cy="4517612"/>
            <a:chOff x="0" y="0"/>
            <a:chExt cx="6970268" cy="6023483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6970268" cy="6023483"/>
            </a:xfrm>
            <a:custGeom>
              <a:avLst/>
              <a:gdLst/>
              <a:ahLst/>
              <a:cxnLst/>
              <a:rect r="r" b="b" t="t" l="l"/>
              <a:pathLst>
                <a:path h="6023483" w="6970268">
                  <a:moveTo>
                    <a:pt x="0" y="0"/>
                  </a:moveTo>
                  <a:lnTo>
                    <a:pt x="6970268" y="0"/>
                  </a:lnTo>
                  <a:lnTo>
                    <a:pt x="6970268" y="6023483"/>
                  </a:lnTo>
                  <a:lnTo>
                    <a:pt x="0" y="602348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2" r="0" b="-52"/>
              </a:stretch>
            </a:blipFill>
          </p:spPr>
        </p:sp>
      </p:grpSp>
      <p:grpSp>
        <p:nvGrpSpPr>
          <p:cNvPr name="Group 7" id="7"/>
          <p:cNvGrpSpPr/>
          <p:nvPr/>
        </p:nvGrpSpPr>
        <p:grpSpPr>
          <a:xfrm rot="0">
            <a:off x="-176066" y="7052411"/>
            <a:ext cx="4008787" cy="3464243"/>
            <a:chOff x="0" y="0"/>
            <a:chExt cx="5345049" cy="4618991"/>
          </a:xfrm>
        </p:grpSpPr>
        <p:sp>
          <p:nvSpPr>
            <p:cNvPr name="Freeform 8" id="8"/>
            <p:cNvSpPr/>
            <p:nvPr/>
          </p:nvSpPr>
          <p:spPr>
            <a:xfrm flipH="true" flipV="true" rot="0">
              <a:off x="0" y="0"/>
              <a:ext cx="5345049" cy="4618990"/>
            </a:xfrm>
            <a:custGeom>
              <a:avLst/>
              <a:gdLst/>
              <a:ahLst/>
              <a:cxnLst/>
              <a:rect r="r" b="b" t="t" l="l"/>
              <a:pathLst>
                <a:path h="4618990" w="5345049">
                  <a:moveTo>
                    <a:pt x="5345049" y="4618990"/>
                  </a:moveTo>
                  <a:lnTo>
                    <a:pt x="0" y="4618990"/>
                  </a:lnTo>
                  <a:lnTo>
                    <a:pt x="0" y="0"/>
                  </a:lnTo>
                  <a:lnTo>
                    <a:pt x="5345049" y="0"/>
                  </a:lnTo>
                  <a:lnTo>
                    <a:pt x="5345049" y="4618990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2" r="0" b="-52"/>
              </a:stretch>
            </a:blipFill>
          </p:spPr>
        </p:sp>
      </p:grpSp>
      <p:sp>
        <p:nvSpPr>
          <p:cNvPr name="Freeform 9" id="9"/>
          <p:cNvSpPr/>
          <p:nvPr/>
        </p:nvSpPr>
        <p:spPr>
          <a:xfrm flipH="true" flipV="true" rot="0">
            <a:off x="14535190" y="7778549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5448219" y="5016902"/>
                </a:moveTo>
                <a:lnTo>
                  <a:pt x="0" y="5016902"/>
                </a:lnTo>
                <a:lnTo>
                  <a:pt x="0" y="0"/>
                </a:lnTo>
                <a:lnTo>
                  <a:pt x="5448219" y="0"/>
                </a:lnTo>
                <a:lnTo>
                  <a:pt x="5448219" y="5016902"/>
                </a:lnTo>
                <a:close/>
              </a:path>
            </a:pathLst>
          </a:custGeom>
          <a:blipFill>
            <a:blip r:embed="rId2">
              <a:alphaModFix amt="19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grpSp>
        <p:nvGrpSpPr>
          <p:cNvPr name="Group 10" id="10"/>
          <p:cNvGrpSpPr/>
          <p:nvPr/>
        </p:nvGrpSpPr>
        <p:grpSpPr>
          <a:xfrm rot="0">
            <a:off x="185327" y="173069"/>
            <a:ext cx="17920906" cy="9976104"/>
            <a:chOff x="0" y="0"/>
            <a:chExt cx="23894541" cy="13301472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23894542" cy="13301472"/>
            </a:xfrm>
            <a:custGeom>
              <a:avLst/>
              <a:gdLst/>
              <a:ahLst/>
              <a:cxnLst/>
              <a:rect r="r" b="b" t="t" l="l"/>
              <a:pathLst>
                <a:path h="13301472" w="23894542">
                  <a:moveTo>
                    <a:pt x="0" y="0"/>
                  </a:moveTo>
                  <a:lnTo>
                    <a:pt x="23894542" y="0"/>
                  </a:lnTo>
                  <a:lnTo>
                    <a:pt x="23894542" y="13301472"/>
                  </a:lnTo>
                  <a:lnTo>
                    <a:pt x="0" y="1330147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0" t="-9879" r="0" b="-9879"/>
              </a:stretch>
            </a:blipFill>
          </p:spPr>
        </p:sp>
      </p:grpSp>
      <p:sp>
        <p:nvSpPr>
          <p:cNvPr name="Freeform 12" id="12"/>
          <p:cNvSpPr/>
          <p:nvPr/>
        </p:nvSpPr>
        <p:spPr>
          <a:xfrm flipH="false" flipV="false" rot="0">
            <a:off x="0" y="-144661"/>
            <a:ext cx="18288000" cy="1929259"/>
          </a:xfrm>
          <a:custGeom>
            <a:avLst/>
            <a:gdLst/>
            <a:ahLst/>
            <a:cxnLst/>
            <a:rect r="r" b="b" t="t" l="l"/>
            <a:pathLst>
              <a:path h="1929259" w="18288000">
                <a:moveTo>
                  <a:pt x="0" y="0"/>
                </a:moveTo>
                <a:lnTo>
                  <a:pt x="18288000" y="0"/>
                </a:lnTo>
                <a:lnTo>
                  <a:pt x="18288000" y="1929259"/>
                </a:lnTo>
                <a:lnTo>
                  <a:pt x="0" y="1929259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-111" r="0" b="-111"/>
            </a:stretch>
          </a:blipFill>
        </p:spPr>
      </p:sp>
      <p:sp>
        <p:nvSpPr>
          <p:cNvPr name="TextBox 13" id="13"/>
          <p:cNvSpPr txBox="true"/>
          <p:nvPr/>
        </p:nvSpPr>
        <p:spPr>
          <a:xfrm rot="0">
            <a:off x="511198" y="1820656"/>
            <a:ext cx="8222178" cy="77267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719"/>
              </a:lnSpc>
            </a:pPr>
            <a:r>
              <a:rPr lang="en-US" sz="4800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{HYMN13_KN_V5}</a:t>
            </a: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</p:txBody>
      </p:sp>
      <p:sp>
        <p:nvSpPr>
          <p:cNvPr name="TextBox 14" id="14"/>
          <p:cNvSpPr txBox="true"/>
          <p:nvPr/>
        </p:nvSpPr>
        <p:spPr>
          <a:xfrm rot="0">
            <a:off x="9471746" y="1820656"/>
            <a:ext cx="8222178" cy="77267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719"/>
              </a:lnSpc>
            </a:pPr>
            <a:r>
              <a:rPr lang="en-US" sz="4800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{HYMN13_EN_V5}</a:t>
            </a: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</p:txBody>
      </p:sp>
      <p:sp>
        <p:nvSpPr>
          <p:cNvPr name="TextBox 15" id="15"/>
          <p:cNvSpPr txBox="true"/>
          <p:nvPr/>
        </p:nvSpPr>
        <p:spPr>
          <a:xfrm rot="0">
            <a:off x="1211202" y="137356"/>
            <a:ext cx="15865597" cy="79385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98"/>
              </a:lnSpc>
            </a:pPr>
            <a:r>
              <a:rPr lang="en-US" sz="3999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{HYMN13_DES}</a:t>
            </a:r>
          </a:p>
        </p:txBody>
      </p:sp>
    </p:spTree>
  </p:cSld>
  <p:clrMapOvr>
    <a:masterClrMapping/>
  </p:clrMapOvr>
</p:sld>
</file>

<file path=ppt/slides/slide14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798976" y="-1112126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0" y="0"/>
                </a:moveTo>
                <a:lnTo>
                  <a:pt x="5448219" y="0"/>
                </a:lnTo>
                <a:lnTo>
                  <a:pt x="5448219" y="5016902"/>
                </a:lnTo>
                <a:lnTo>
                  <a:pt x="0" y="501690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48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-176066" y="-3525521"/>
            <a:ext cx="18640140" cy="18640140"/>
            <a:chOff x="0" y="0"/>
            <a:chExt cx="24853520" cy="2485352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853519" cy="24853519"/>
            </a:xfrm>
            <a:custGeom>
              <a:avLst/>
              <a:gdLst/>
              <a:ahLst/>
              <a:cxnLst/>
              <a:rect r="r" b="b" t="t" l="l"/>
              <a:pathLst>
                <a:path h="24853519" w="24853519">
                  <a:moveTo>
                    <a:pt x="0" y="0"/>
                  </a:moveTo>
                  <a:lnTo>
                    <a:pt x="24853519" y="0"/>
                  </a:lnTo>
                  <a:lnTo>
                    <a:pt x="24853519" y="24853519"/>
                  </a:lnTo>
                  <a:lnTo>
                    <a:pt x="0" y="2485351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alphaModFix amt="68000"/>
              </a:blip>
              <a:stretch>
                <a:fillRect l="0" t="0" r="0" b="0"/>
              </a:stretch>
            </a:blipFill>
          </p:spPr>
        </p:sp>
      </p:grpSp>
      <p:grpSp>
        <p:nvGrpSpPr>
          <p:cNvPr name="Group 5" id="5"/>
          <p:cNvGrpSpPr/>
          <p:nvPr/>
        </p:nvGrpSpPr>
        <p:grpSpPr>
          <a:xfrm rot="0">
            <a:off x="13236334" y="0"/>
            <a:ext cx="5227701" cy="4517612"/>
            <a:chOff x="0" y="0"/>
            <a:chExt cx="6970268" cy="6023483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6970268" cy="6023483"/>
            </a:xfrm>
            <a:custGeom>
              <a:avLst/>
              <a:gdLst/>
              <a:ahLst/>
              <a:cxnLst/>
              <a:rect r="r" b="b" t="t" l="l"/>
              <a:pathLst>
                <a:path h="6023483" w="6970268">
                  <a:moveTo>
                    <a:pt x="0" y="0"/>
                  </a:moveTo>
                  <a:lnTo>
                    <a:pt x="6970268" y="0"/>
                  </a:lnTo>
                  <a:lnTo>
                    <a:pt x="6970268" y="6023483"/>
                  </a:lnTo>
                  <a:lnTo>
                    <a:pt x="0" y="602348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2" r="0" b="-52"/>
              </a:stretch>
            </a:blipFill>
          </p:spPr>
        </p:sp>
      </p:grpSp>
      <p:grpSp>
        <p:nvGrpSpPr>
          <p:cNvPr name="Group 7" id="7"/>
          <p:cNvGrpSpPr/>
          <p:nvPr/>
        </p:nvGrpSpPr>
        <p:grpSpPr>
          <a:xfrm rot="0">
            <a:off x="-176066" y="7052411"/>
            <a:ext cx="4008787" cy="3464243"/>
            <a:chOff x="0" y="0"/>
            <a:chExt cx="5345049" cy="4618991"/>
          </a:xfrm>
        </p:grpSpPr>
        <p:sp>
          <p:nvSpPr>
            <p:cNvPr name="Freeform 8" id="8"/>
            <p:cNvSpPr/>
            <p:nvPr/>
          </p:nvSpPr>
          <p:spPr>
            <a:xfrm flipH="true" flipV="true" rot="0">
              <a:off x="0" y="0"/>
              <a:ext cx="5345049" cy="4618990"/>
            </a:xfrm>
            <a:custGeom>
              <a:avLst/>
              <a:gdLst/>
              <a:ahLst/>
              <a:cxnLst/>
              <a:rect r="r" b="b" t="t" l="l"/>
              <a:pathLst>
                <a:path h="4618990" w="5345049">
                  <a:moveTo>
                    <a:pt x="5345049" y="4618990"/>
                  </a:moveTo>
                  <a:lnTo>
                    <a:pt x="0" y="4618990"/>
                  </a:lnTo>
                  <a:lnTo>
                    <a:pt x="0" y="0"/>
                  </a:lnTo>
                  <a:lnTo>
                    <a:pt x="5345049" y="0"/>
                  </a:lnTo>
                  <a:lnTo>
                    <a:pt x="5345049" y="4618990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2" r="0" b="-52"/>
              </a:stretch>
            </a:blipFill>
          </p:spPr>
        </p:sp>
      </p:grpSp>
      <p:sp>
        <p:nvSpPr>
          <p:cNvPr name="Freeform 9" id="9"/>
          <p:cNvSpPr/>
          <p:nvPr/>
        </p:nvSpPr>
        <p:spPr>
          <a:xfrm flipH="true" flipV="true" rot="0">
            <a:off x="14535190" y="7778549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5448219" y="5016902"/>
                </a:moveTo>
                <a:lnTo>
                  <a:pt x="0" y="5016902"/>
                </a:lnTo>
                <a:lnTo>
                  <a:pt x="0" y="0"/>
                </a:lnTo>
                <a:lnTo>
                  <a:pt x="5448219" y="0"/>
                </a:lnTo>
                <a:lnTo>
                  <a:pt x="5448219" y="5016902"/>
                </a:lnTo>
                <a:close/>
              </a:path>
            </a:pathLst>
          </a:custGeom>
          <a:blipFill>
            <a:blip r:embed="rId2">
              <a:alphaModFix amt="19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grpSp>
        <p:nvGrpSpPr>
          <p:cNvPr name="Group 10" id="10"/>
          <p:cNvGrpSpPr/>
          <p:nvPr/>
        </p:nvGrpSpPr>
        <p:grpSpPr>
          <a:xfrm rot="0">
            <a:off x="185327" y="173069"/>
            <a:ext cx="17920906" cy="9976104"/>
            <a:chOff x="0" y="0"/>
            <a:chExt cx="23894541" cy="13301472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23894542" cy="13301472"/>
            </a:xfrm>
            <a:custGeom>
              <a:avLst/>
              <a:gdLst/>
              <a:ahLst/>
              <a:cxnLst/>
              <a:rect r="r" b="b" t="t" l="l"/>
              <a:pathLst>
                <a:path h="13301472" w="23894542">
                  <a:moveTo>
                    <a:pt x="0" y="0"/>
                  </a:moveTo>
                  <a:lnTo>
                    <a:pt x="23894542" y="0"/>
                  </a:lnTo>
                  <a:lnTo>
                    <a:pt x="23894542" y="13301472"/>
                  </a:lnTo>
                  <a:lnTo>
                    <a:pt x="0" y="1330147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0" t="-9879" r="0" b="-9879"/>
              </a:stretch>
            </a:blipFill>
          </p:spPr>
        </p:sp>
      </p:grpSp>
      <p:sp>
        <p:nvSpPr>
          <p:cNvPr name="Freeform 12" id="12"/>
          <p:cNvSpPr/>
          <p:nvPr/>
        </p:nvSpPr>
        <p:spPr>
          <a:xfrm flipH="false" flipV="false" rot="0">
            <a:off x="0" y="-144661"/>
            <a:ext cx="18288000" cy="1929259"/>
          </a:xfrm>
          <a:custGeom>
            <a:avLst/>
            <a:gdLst/>
            <a:ahLst/>
            <a:cxnLst/>
            <a:rect r="r" b="b" t="t" l="l"/>
            <a:pathLst>
              <a:path h="1929259" w="18288000">
                <a:moveTo>
                  <a:pt x="0" y="0"/>
                </a:moveTo>
                <a:lnTo>
                  <a:pt x="18288000" y="0"/>
                </a:lnTo>
                <a:lnTo>
                  <a:pt x="18288000" y="1929259"/>
                </a:lnTo>
                <a:lnTo>
                  <a:pt x="0" y="1929259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-111" r="0" b="-111"/>
            </a:stretch>
          </a:blipFill>
        </p:spPr>
      </p:sp>
      <p:sp>
        <p:nvSpPr>
          <p:cNvPr name="TextBox 13" id="13"/>
          <p:cNvSpPr txBox="true"/>
          <p:nvPr/>
        </p:nvSpPr>
        <p:spPr>
          <a:xfrm rot="0">
            <a:off x="511198" y="1820656"/>
            <a:ext cx="8222178" cy="77267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719"/>
              </a:lnSpc>
            </a:pPr>
            <a:r>
              <a:rPr lang="en-US" sz="4800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{HYMN13_KN_V6}</a:t>
            </a: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</p:txBody>
      </p:sp>
      <p:sp>
        <p:nvSpPr>
          <p:cNvPr name="TextBox 14" id="14"/>
          <p:cNvSpPr txBox="true"/>
          <p:nvPr/>
        </p:nvSpPr>
        <p:spPr>
          <a:xfrm rot="0">
            <a:off x="9471746" y="1820656"/>
            <a:ext cx="8222178" cy="77267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719"/>
              </a:lnSpc>
            </a:pPr>
            <a:r>
              <a:rPr lang="en-US" sz="4800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{HYMN13_EN_V6}</a:t>
            </a: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</p:txBody>
      </p:sp>
      <p:sp>
        <p:nvSpPr>
          <p:cNvPr name="TextBox 15" id="15"/>
          <p:cNvSpPr txBox="true"/>
          <p:nvPr/>
        </p:nvSpPr>
        <p:spPr>
          <a:xfrm rot="0">
            <a:off x="1211202" y="137356"/>
            <a:ext cx="15865597" cy="79385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98"/>
              </a:lnSpc>
            </a:pPr>
            <a:r>
              <a:rPr lang="en-US" sz="3999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{HYMN13_DES}</a:t>
            </a:r>
          </a:p>
        </p:txBody>
      </p:sp>
    </p:spTree>
  </p:cSld>
  <p:clrMapOvr>
    <a:masterClrMapping/>
  </p:clrMapOvr>
</p:sld>
</file>

<file path=ppt/slides/slide14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798976" y="-1112126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0" y="0"/>
                </a:moveTo>
                <a:lnTo>
                  <a:pt x="5448219" y="0"/>
                </a:lnTo>
                <a:lnTo>
                  <a:pt x="5448219" y="5016902"/>
                </a:lnTo>
                <a:lnTo>
                  <a:pt x="0" y="501690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48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-176066" y="-3525521"/>
            <a:ext cx="18640140" cy="18640140"/>
            <a:chOff x="0" y="0"/>
            <a:chExt cx="24853520" cy="2485352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853519" cy="24853519"/>
            </a:xfrm>
            <a:custGeom>
              <a:avLst/>
              <a:gdLst/>
              <a:ahLst/>
              <a:cxnLst/>
              <a:rect r="r" b="b" t="t" l="l"/>
              <a:pathLst>
                <a:path h="24853519" w="24853519">
                  <a:moveTo>
                    <a:pt x="0" y="0"/>
                  </a:moveTo>
                  <a:lnTo>
                    <a:pt x="24853519" y="0"/>
                  </a:lnTo>
                  <a:lnTo>
                    <a:pt x="24853519" y="24853519"/>
                  </a:lnTo>
                  <a:lnTo>
                    <a:pt x="0" y="2485351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alphaModFix amt="68000"/>
              </a:blip>
              <a:stretch>
                <a:fillRect l="0" t="0" r="0" b="0"/>
              </a:stretch>
            </a:blipFill>
          </p:spPr>
        </p:sp>
      </p:grpSp>
      <p:grpSp>
        <p:nvGrpSpPr>
          <p:cNvPr name="Group 5" id="5"/>
          <p:cNvGrpSpPr/>
          <p:nvPr/>
        </p:nvGrpSpPr>
        <p:grpSpPr>
          <a:xfrm rot="0">
            <a:off x="13236334" y="0"/>
            <a:ext cx="5227701" cy="4517612"/>
            <a:chOff x="0" y="0"/>
            <a:chExt cx="6970268" cy="6023483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6970268" cy="6023483"/>
            </a:xfrm>
            <a:custGeom>
              <a:avLst/>
              <a:gdLst/>
              <a:ahLst/>
              <a:cxnLst/>
              <a:rect r="r" b="b" t="t" l="l"/>
              <a:pathLst>
                <a:path h="6023483" w="6970268">
                  <a:moveTo>
                    <a:pt x="0" y="0"/>
                  </a:moveTo>
                  <a:lnTo>
                    <a:pt x="6970268" y="0"/>
                  </a:lnTo>
                  <a:lnTo>
                    <a:pt x="6970268" y="6023483"/>
                  </a:lnTo>
                  <a:lnTo>
                    <a:pt x="0" y="602348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2" r="0" b="-52"/>
              </a:stretch>
            </a:blipFill>
          </p:spPr>
        </p:sp>
      </p:grpSp>
      <p:grpSp>
        <p:nvGrpSpPr>
          <p:cNvPr name="Group 7" id="7"/>
          <p:cNvGrpSpPr/>
          <p:nvPr/>
        </p:nvGrpSpPr>
        <p:grpSpPr>
          <a:xfrm rot="0">
            <a:off x="-176066" y="7052411"/>
            <a:ext cx="4008787" cy="3464243"/>
            <a:chOff x="0" y="0"/>
            <a:chExt cx="5345049" cy="4618991"/>
          </a:xfrm>
        </p:grpSpPr>
        <p:sp>
          <p:nvSpPr>
            <p:cNvPr name="Freeform 8" id="8"/>
            <p:cNvSpPr/>
            <p:nvPr/>
          </p:nvSpPr>
          <p:spPr>
            <a:xfrm flipH="true" flipV="true" rot="0">
              <a:off x="0" y="0"/>
              <a:ext cx="5345049" cy="4618990"/>
            </a:xfrm>
            <a:custGeom>
              <a:avLst/>
              <a:gdLst/>
              <a:ahLst/>
              <a:cxnLst/>
              <a:rect r="r" b="b" t="t" l="l"/>
              <a:pathLst>
                <a:path h="4618990" w="5345049">
                  <a:moveTo>
                    <a:pt x="5345049" y="4618990"/>
                  </a:moveTo>
                  <a:lnTo>
                    <a:pt x="0" y="4618990"/>
                  </a:lnTo>
                  <a:lnTo>
                    <a:pt x="0" y="0"/>
                  </a:lnTo>
                  <a:lnTo>
                    <a:pt x="5345049" y="0"/>
                  </a:lnTo>
                  <a:lnTo>
                    <a:pt x="5345049" y="4618990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2" r="0" b="-52"/>
              </a:stretch>
            </a:blipFill>
          </p:spPr>
        </p:sp>
      </p:grpSp>
      <p:sp>
        <p:nvSpPr>
          <p:cNvPr name="Freeform 9" id="9"/>
          <p:cNvSpPr/>
          <p:nvPr/>
        </p:nvSpPr>
        <p:spPr>
          <a:xfrm flipH="true" flipV="true" rot="0">
            <a:off x="14535190" y="7778549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5448219" y="5016902"/>
                </a:moveTo>
                <a:lnTo>
                  <a:pt x="0" y="5016902"/>
                </a:lnTo>
                <a:lnTo>
                  <a:pt x="0" y="0"/>
                </a:lnTo>
                <a:lnTo>
                  <a:pt x="5448219" y="0"/>
                </a:lnTo>
                <a:lnTo>
                  <a:pt x="5448219" y="5016902"/>
                </a:lnTo>
                <a:close/>
              </a:path>
            </a:pathLst>
          </a:custGeom>
          <a:blipFill>
            <a:blip r:embed="rId2">
              <a:alphaModFix amt="19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grpSp>
        <p:nvGrpSpPr>
          <p:cNvPr name="Group 10" id="10"/>
          <p:cNvGrpSpPr/>
          <p:nvPr/>
        </p:nvGrpSpPr>
        <p:grpSpPr>
          <a:xfrm rot="0">
            <a:off x="185327" y="173069"/>
            <a:ext cx="17920906" cy="9976104"/>
            <a:chOff x="0" y="0"/>
            <a:chExt cx="23894541" cy="13301472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23894542" cy="13301472"/>
            </a:xfrm>
            <a:custGeom>
              <a:avLst/>
              <a:gdLst/>
              <a:ahLst/>
              <a:cxnLst/>
              <a:rect r="r" b="b" t="t" l="l"/>
              <a:pathLst>
                <a:path h="13301472" w="23894542">
                  <a:moveTo>
                    <a:pt x="0" y="0"/>
                  </a:moveTo>
                  <a:lnTo>
                    <a:pt x="23894542" y="0"/>
                  </a:lnTo>
                  <a:lnTo>
                    <a:pt x="23894542" y="13301472"/>
                  </a:lnTo>
                  <a:lnTo>
                    <a:pt x="0" y="1330147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0" t="-9879" r="0" b="-9879"/>
              </a:stretch>
            </a:blipFill>
          </p:spPr>
        </p:sp>
      </p:grpSp>
      <p:sp>
        <p:nvSpPr>
          <p:cNvPr name="Freeform 12" id="12"/>
          <p:cNvSpPr/>
          <p:nvPr/>
        </p:nvSpPr>
        <p:spPr>
          <a:xfrm flipH="false" flipV="false" rot="0">
            <a:off x="0" y="-144661"/>
            <a:ext cx="18288000" cy="1929259"/>
          </a:xfrm>
          <a:custGeom>
            <a:avLst/>
            <a:gdLst/>
            <a:ahLst/>
            <a:cxnLst/>
            <a:rect r="r" b="b" t="t" l="l"/>
            <a:pathLst>
              <a:path h="1929259" w="18288000">
                <a:moveTo>
                  <a:pt x="0" y="0"/>
                </a:moveTo>
                <a:lnTo>
                  <a:pt x="18288000" y="0"/>
                </a:lnTo>
                <a:lnTo>
                  <a:pt x="18288000" y="1929259"/>
                </a:lnTo>
                <a:lnTo>
                  <a:pt x="0" y="1929259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-111" r="0" b="-111"/>
            </a:stretch>
          </a:blipFill>
        </p:spPr>
      </p:sp>
      <p:sp>
        <p:nvSpPr>
          <p:cNvPr name="TextBox 13" id="13"/>
          <p:cNvSpPr txBox="true"/>
          <p:nvPr/>
        </p:nvSpPr>
        <p:spPr>
          <a:xfrm rot="0">
            <a:off x="511198" y="1820656"/>
            <a:ext cx="8222178" cy="77267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719"/>
              </a:lnSpc>
            </a:pPr>
            <a:r>
              <a:rPr lang="en-US" sz="4800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{HYMN13_KN_V7}</a:t>
            </a: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</p:txBody>
      </p:sp>
      <p:sp>
        <p:nvSpPr>
          <p:cNvPr name="TextBox 14" id="14"/>
          <p:cNvSpPr txBox="true"/>
          <p:nvPr/>
        </p:nvSpPr>
        <p:spPr>
          <a:xfrm rot="0">
            <a:off x="9471746" y="1820656"/>
            <a:ext cx="8222178" cy="77267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719"/>
              </a:lnSpc>
            </a:pPr>
            <a:r>
              <a:rPr lang="en-US" sz="4800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{HYMN13_EN_V7}</a:t>
            </a: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</p:txBody>
      </p:sp>
      <p:sp>
        <p:nvSpPr>
          <p:cNvPr name="TextBox 15" id="15"/>
          <p:cNvSpPr txBox="true"/>
          <p:nvPr/>
        </p:nvSpPr>
        <p:spPr>
          <a:xfrm rot="0">
            <a:off x="1211202" y="137356"/>
            <a:ext cx="15865597" cy="79385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98"/>
              </a:lnSpc>
            </a:pPr>
            <a:r>
              <a:rPr lang="en-US" sz="3999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{HYMN13_DES}</a:t>
            </a:r>
          </a:p>
        </p:txBody>
      </p:sp>
    </p:spTree>
  </p:cSld>
  <p:clrMapOvr>
    <a:masterClrMapping/>
  </p:clrMapOvr>
</p:sld>
</file>

<file path=ppt/slides/slide14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798976" y="-1112126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0" y="0"/>
                </a:moveTo>
                <a:lnTo>
                  <a:pt x="5448219" y="0"/>
                </a:lnTo>
                <a:lnTo>
                  <a:pt x="5448219" y="5016902"/>
                </a:lnTo>
                <a:lnTo>
                  <a:pt x="0" y="501690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48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-176066" y="-3525521"/>
            <a:ext cx="18640140" cy="18640140"/>
            <a:chOff x="0" y="0"/>
            <a:chExt cx="24853520" cy="2485352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853519" cy="24853519"/>
            </a:xfrm>
            <a:custGeom>
              <a:avLst/>
              <a:gdLst/>
              <a:ahLst/>
              <a:cxnLst/>
              <a:rect r="r" b="b" t="t" l="l"/>
              <a:pathLst>
                <a:path h="24853519" w="24853519">
                  <a:moveTo>
                    <a:pt x="0" y="0"/>
                  </a:moveTo>
                  <a:lnTo>
                    <a:pt x="24853519" y="0"/>
                  </a:lnTo>
                  <a:lnTo>
                    <a:pt x="24853519" y="24853519"/>
                  </a:lnTo>
                  <a:lnTo>
                    <a:pt x="0" y="2485351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alphaModFix amt="68000"/>
              </a:blip>
              <a:stretch>
                <a:fillRect l="0" t="0" r="0" b="0"/>
              </a:stretch>
            </a:blipFill>
          </p:spPr>
        </p:sp>
      </p:grpSp>
      <p:grpSp>
        <p:nvGrpSpPr>
          <p:cNvPr name="Group 5" id="5"/>
          <p:cNvGrpSpPr/>
          <p:nvPr/>
        </p:nvGrpSpPr>
        <p:grpSpPr>
          <a:xfrm rot="0">
            <a:off x="13236334" y="0"/>
            <a:ext cx="5227701" cy="4517612"/>
            <a:chOff x="0" y="0"/>
            <a:chExt cx="6970268" cy="6023483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6970268" cy="6023483"/>
            </a:xfrm>
            <a:custGeom>
              <a:avLst/>
              <a:gdLst/>
              <a:ahLst/>
              <a:cxnLst/>
              <a:rect r="r" b="b" t="t" l="l"/>
              <a:pathLst>
                <a:path h="6023483" w="6970268">
                  <a:moveTo>
                    <a:pt x="0" y="0"/>
                  </a:moveTo>
                  <a:lnTo>
                    <a:pt x="6970268" y="0"/>
                  </a:lnTo>
                  <a:lnTo>
                    <a:pt x="6970268" y="6023483"/>
                  </a:lnTo>
                  <a:lnTo>
                    <a:pt x="0" y="602348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2" r="0" b="-52"/>
              </a:stretch>
            </a:blipFill>
          </p:spPr>
        </p:sp>
      </p:grpSp>
      <p:grpSp>
        <p:nvGrpSpPr>
          <p:cNvPr name="Group 7" id="7"/>
          <p:cNvGrpSpPr/>
          <p:nvPr/>
        </p:nvGrpSpPr>
        <p:grpSpPr>
          <a:xfrm rot="0">
            <a:off x="-176066" y="7052411"/>
            <a:ext cx="4008787" cy="3464243"/>
            <a:chOff x="0" y="0"/>
            <a:chExt cx="5345049" cy="4618991"/>
          </a:xfrm>
        </p:grpSpPr>
        <p:sp>
          <p:nvSpPr>
            <p:cNvPr name="Freeform 8" id="8"/>
            <p:cNvSpPr/>
            <p:nvPr/>
          </p:nvSpPr>
          <p:spPr>
            <a:xfrm flipH="true" flipV="true" rot="0">
              <a:off x="0" y="0"/>
              <a:ext cx="5345049" cy="4618990"/>
            </a:xfrm>
            <a:custGeom>
              <a:avLst/>
              <a:gdLst/>
              <a:ahLst/>
              <a:cxnLst/>
              <a:rect r="r" b="b" t="t" l="l"/>
              <a:pathLst>
                <a:path h="4618990" w="5345049">
                  <a:moveTo>
                    <a:pt x="5345049" y="4618990"/>
                  </a:moveTo>
                  <a:lnTo>
                    <a:pt x="0" y="4618990"/>
                  </a:lnTo>
                  <a:lnTo>
                    <a:pt x="0" y="0"/>
                  </a:lnTo>
                  <a:lnTo>
                    <a:pt x="5345049" y="0"/>
                  </a:lnTo>
                  <a:lnTo>
                    <a:pt x="5345049" y="4618990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2" r="0" b="-52"/>
              </a:stretch>
            </a:blipFill>
          </p:spPr>
        </p:sp>
      </p:grpSp>
      <p:sp>
        <p:nvSpPr>
          <p:cNvPr name="Freeform 9" id="9"/>
          <p:cNvSpPr/>
          <p:nvPr/>
        </p:nvSpPr>
        <p:spPr>
          <a:xfrm flipH="true" flipV="true" rot="0">
            <a:off x="14535190" y="7778549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5448219" y="5016902"/>
                </a:moveTo>
                <a:lnTo>
                  <a:pt x="0" y="5016902"/>
                </a:lnTo>
                <a:lnTo>
                  <a:pt x="0" y="0"/>
                </a:lnTo>
                <a:lnTo>
                  <a:pt x="5448219" y="0"/>
                </a:lnTo>
                <a:lnTo>
                  <a:pt x="5448219" y="5016902"/>
                </a:lnTo>
                <a:close/>
              </a:path>
            </a:pathLst>
          </a:custGeom>
          <a:blipFill>
            <a:blip r:embed="rId2">
              <a:alphaModFix amt="19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grpSp>
        <p:nvGrpSpPr>
          <p:cNvPr name="Group 10" id="10"/>
          <p:cNvGrpSpPr/>
          <p:nvPr/>
        </p:nvGrpSpPr>
        <p:grpSpPr>
          <a:xfrm rot="0">
            <a:off x="185327" y="173069"/>
            <a:ext cx="17920906" cy="9976104"/>
            <a:chOff x="0" y="0"/>
            <a:chExt cx="23894541" cy="13301472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23894542" cy="13301472"/>
            </a:xfrm>
            <a:custGeom>
              <a:avLst/>
              <a:gdLst/>
              <a:ahLst/>
              <a:cxnLst/>
              <a:rect r="r" b="b" t="t" l="l"/>
              <a:pathLst>
                <a:path h="13301472" w="23894542">
                  <a:moveTo>
                    <a:pt x="0" y="0"/>
                  </a:moveTo>
                  <a:lnTo>
                    <a:pt x="23894542" y="0"/>
                  </a:lnTo>
                  <a:lnTo>
                    <a:pt x="23894542" y="13301472"/>
                  </a:lnTo>
                  <a:lnTo>
                    <a:pt x="0" y="1330147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0" t="-9879" r="0" b="-9879"/>
              </a:stretch>
            </a:blipFill>
          </p:spPr>
        </p:sp>
      </p:grpSp>
      <p:sp>
        <p:nvSpPr>
          <p:cNvPr name="Freeform 12" id="12"/>
          <p:cNvSpPr/>
          <p:nvPr/>
        </p:nvSpPr>
        <p:spPr>
          <a:xfrm flipH="false" flipV="false" rot="0">
            <a:off x="0" y="-144661"/>
            <a:ext cx="18288000" cy="1929259"/>
          </a:xfrm>
          <a:custGeom>
            <a:avLst/>
            <a:gdLst/>
            <a:ahLst/>
            <a:cxnLst/>
            <a:rect r="r" b="b" t="t" l="l"/>
            <a:pathLst>
              <a:path h="1929259" w="18288000">
                <a:moveTo>
                  <a:pt x="0" y="0"/>
                </a:moveTo>
                <a:lnTo>
                  <a:pt x="18288000" y="0"/>
                </a:lnTo>
                <a:lnTo>
                  <a:pt x="18288000" y="1929259"/>
                </a:lnTo>
                <a:lnTo>
                  <a:pt x="0" y="1929259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-111" r="0" b="-111"/>
            </a:stretch>
          </a:blipFill>
        </p:spPr>
      </p:sp>
      <p:sp>
        <p:nvSpPr>
          <p:cNvPr name="TextBox 13" id="13"/>
          <p:cNvSpPr txBox="true"/>
          <p:nvPr/>
        </p:nvSpPr>
        <p:spPr>
          <a:xfrm rot="0">
            <a:off x="511198" y="1820656"/>
            <a:ext cx="8222178" cy="77267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719"/>
              </a:lnSpc>
            </a:pPr>
            <a:r>
              <a:rPr lang="en-US" sz="4800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{HYMN13_KN_V8}</a:t>
            </a: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</p:txBody>
      </p:sp>
      <p:sp>
        <p:nvSpPr>
          <p:cNvPr name="TextBox 14" id="14"/>
          <p:cNvSpPr txBox="true"/>
          <p:nvPr/>
        </p:nvSpPr>
        <p:spPr>
          <a:xfrm rot="0">
            <a:off x="9471746" y="1820656"/>
            <a:ext cx="8222178" cy="77267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719"/>
              </a:lnSpc>
            </a:pPr>
            <a:r>
              <a:rPr lang="en-US" sz="4800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{HYMN13_EN_V8}</a:t>
            </a: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</p:txBody>
      </p:sp>
      <p:sp>
        <p:nvSpPr>
          <p:cNvPr name="TextBox 15" id="15"/>
          <p:cNvSpPr txBox="true"/>
          <p:nvPr/>
        </p:nvSpPr>
        <p:spPr>
          <a:xfrm rot="0">
            <a:off x="1211202" y="137356"/>
            <a:ext cx="15865597" cy="79385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98"/>
              </a:lnSpc>
            </a:pPr>
            <a:r>
              <a:rPr lang="en-US" sz="3999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{HYMN13_DES}</a:t>
            </a:r>
          </a:p>
        </p:txBody>
      </p:sp>
    </p:spTree>
  </p:cSld>
  <p:clrMapOvr>
    <a:masterClrMapping/>
  </p:clrMapOvr>
</p:sld>
</file>

<file path=ppt/slides/slide14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798976" y="-1112126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0" y="0"/>
                </a:moveTo>
                <a:lnTo>
                  <a:pt x="5448219" y="0"/>
                </a:lnTo>
                <a:lnTo>
                  <a:pt x="5448219" y="5016902"/>
                </a:lnTo>
                <a:lnTo>
                  <a:pt x="0" y="501690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48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-176066" y="-3525521"/>
            <a:ext cx="18640140" cy="18640140"/>
            <a:chOff x="0" y="0"/>
            <a:chExt cx="24853520" cy="2485352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853519" cy="24853519"/>
            </a:xfrm>
            <a:custGeom>
              <a:avLst/>
              <a:gdLst/>
              <a:ahLst/>
              <a:cxnLst/>
              <a:rect r="r" b="b" t="t" l="l"/>
              <a:pathLst>
                <a:path h="24853519" w="24853519">
                  <a:moveTo>
                    <a:pt x="0" y="0"/>
                  </a:moveTo>
                  <a:lnTo>
                    <a:pt x="24853519" y="0"/>
                  </a:lnTo>
                  <a:lnTo>
                    <a:pt x="24853519" y="24853519"/>
                  </a:lnTo>
                  <a:lnTo>
                    <a:pt x="0" y="2485351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alphaModFix amt="68000"/>
              </a:blip>
              <a:stretch>
                <a:fillRect l="0" t="0" r="0" b="0"/>
              </a:stretch>
            </a:blipFill>
          </p:spPr>
        </p:sp>
      </p:grpSp>
      <p:grpSp>
        <p:nvGrpSpPr>
          <p:cNvPr name="Group 5" id="5"/>
          <p:cNvGrpSpPr/>
          <p:nvPr/>
        </p:nvGrpSpPr>
        <p:grpSpPr>
          <a:xfrm rot="0">
            <a:off x="13236334" y="0"/>
            <a:ext cx="5227701" cy="4517612"/>
            <a:chOff x="0" y="0"/>
            <a:chExt cx="6970268" cy="6023483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6970268" cy="6023483"/>
            </a:xfrm>
            <a:custGeom>
              <a:avLst/>
              <a:gdLst/>
              <a:ahLst/>
              <a:cxnLst/>
              <a:rect r="r" b="b" t="t" l="l"/>
              <a:pathLst>
                <a:path h="6023483" w="6970268">
                  <a:moveTo>
                    <a:pt x="0" y="0"/>
                  </a:moveTo>
                  <a:lnTo>
                    <a:pt x="6970268" y="0"/>
                  </a:lnTo>
                  <a:lnTo>
                    <a:pt x="6970268" y="6023483"/>
                  </a:lnTo>
                  <a:lnTo>
                    <a:pt x="0" y="602348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2" r="0" b="-52"/>
              </a:stretch>
            </a:blipFill>
          </p:spPr>
        </p:sp>
      </p:grpSp>
      <p:grpSp>
        <p:nvGrpSpPr>
          <p:cNvPr name="Group 7" id="7"/>
          <p:cNvGrpSpPr/>
          <p:nvPr/>
        </p:nvGrpSpPr>
        <p:grpSpPr>
          <a:xfrm rot="0">
            <a:off x="-176066" y="5999066"/>
            <a:ext cx="5227701" cy="4517612"/>
            <a:chOff x="0" y="0"/>
            <a:chExt cx="6970268" cy="6023483"/>
          </a:xfrm>
        </p:grpSpPr>
        <p:sp>
          <p:nvSpPr>
            <p:cNvPr name="Freeform 8" id="8"/>
            <p:cNvSpPr/>
            <p:nvPr/>
          </p:nvSpPr>
          <p:spPr>
            <a:xfrm flipH="true" flipV="true" rot="0">
              <a:off x="0" y="0"/>
              <a:ext cx="6970268" cy="6023483"/>
            </a:xfrm>
            <a:custGeom>
              <a:avLst/>
              <a:gdLst/>
              <a:ahLst/>
              <a:cxnLst/>
              <a:rect r="r" b="b" t="t" l="l"/>
              <a:pathLst>
                <a:path h="6023483" w="6970268">
                  <a:moveTo>
                    <a:pt x="6970268" y="6023483"/>
                  </a:moveTo>
                  <a:lnTo>
                    <a:pt x="0" y="6023483"/>
                  </a:lnTo>
                  <a:lnTo>
                    <a:pt x="0" y="0"/>
                  </a:lnTo>
                  <a:lnTo>
                    <a:pt x="6970268" y="0"/>
                  </a:lnTo>
                  <a:lnTo>
                    <a:pt x="6970268" y="6023483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2" r="0" b="-52"/>
              </a:stretch>
            </a:blipFill>
          </p:spPr>
        </p:sp>
      </p:grpSp>
      <p:sp>
        <p:nvSpPr>
          <p:cNvPr name="Freeform 9" id="9"/>
          <p:cNvSpPr/>
          <p:nvPr/>
        </p:nvSpPr>
        <p:spPr>
          <a:xfrm flipH="true" flipV="true" rot="0">
            <a:off x="14535190" y="7778549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5448219" y="5016902"/>
                </a:moveTo>
                <a:lnTo>
                  <a:pt x="0" y="5016902"/>
                </a:lnTo>
                <a:lnTo>
                  <a:pt x="0" y="0"/>
                </a:lnTo>
                <a:lnTo>
                  <a:pt x="5448219" y="0"/>
                </a:lnTo>
                <a:lnTo>
                  <a:pt x="5448219" y="5016902"/>
                </a:lnTo>
                <a:close/>
              </a:path>
            </a:pathLst>
          </a:custGeom>
          <a:blipFill>
            <a:blip r:embed="rId2">
              <a:alphaModFix amt="19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sp>
        <p:nvSpPr>
          <p:cNvPr name="TextBox 10" id="10"/>
          <p:cNvSpPr txBox="true"/>
          <p:nvPr/>
        </p:nvSpPr>
        <p:spPr>
          <a:xfrm rot="0">
            <a:off x="1600200" y="3593115"/>
            <a:ext cx="15429489" cy="182460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4930"/>
              </a:lnSpc>
            </a:pPr>
            <a:r>
              <a:rPr lang="en-US" sz="10665" b="true">
                <a:solidFill>
                  <a:srgbClr val="000000"/>
                </a:solidFill>
                <a:latin typeface="Aptos Bold"/>
                <a:ea typeface="Aptos Bold"/>
                <a:cs typeface="Aptos Bold"/>
                <a:sym typeface="Aptos Bold"/>
              </a:rPr>
              <a:t>{HYMN14_DES}</a:t>
            </a:r>
          </a:p>
        </p:txBody>
      </p:sp>
    </p:spTree>
  </p:cSld>
  <p:clrMapOvr>
    <a:masterClrMapping/>
  </p:clrMapOvr>
</p:sld>
</file>

<file path=ppt/slides/slide1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798976" y="-1112126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0" y="0"/>
                </a:moveTo>
                <a:lnTo>
                  <a:pt x="5448219" y="0"/>
                </a:lnTo>
                <a:lnTo>
                  <a:pt x="5448219" y="5016902"/>
                </a:lnTo>
                <a:lnTo>
                  <a:pt x="0" y="501690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48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-176066" y="-3525521"/>
            <a:ext cx="18640140" cy="18640140"/>
            <a:chOff x="0" y="0"/>
            <a:chExt cx="24853520" cy="2485352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853519" cy="24853519"/>
            </a:xfrm>
            <a:custGeom>
              <a:avLst/>
              <a:gdLst/>
              <a:ahLst/>
              <a:cxnLst/>
              <a:rect r="r" b="b" t="t" l="l"/>
              <a:pathLst>
                <a:path h="24853519" w="24853519">
                  <a:moveTo>
                    <a:pt x="0" y="0"/>
                  </a:moveTo>
                  <a:lnTo>
                    <a:pt x="24853519" y="0"/>
                  </a:lnTo>
                  <a:lnTo>
                    <a:pt x="24853519" y="24853519"/>
                  </a:lnTo>
                  <a:lnTo>
                    <a:pt x="0" y="2485351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alphaModFix amt="68000"/>
              </a:blip>
              <a:stretch>
                <a:fillRect l="0" t="0" r="0" b="0"/>
              </a:stretch>
            </a:blipFill>
          </p:spPr>
        </p:sp>
      </p:grpSp>
      <p:grpSp>
        <p:nvGrpSpPr>
          <p:cNvPr name="Group 5" id="5"/>
          <p:cNvGrpSpPr/>
          <p:nvPr/>
        </p:nvGrpSpPr>
        <p:grpSpPr>
          <a:xfrm rot="0">
            <a:off x="13236334" y="0"/>
            <a:ext cx="5227701" cy="4517612"/>
            <a:chOff x="0" y="0"/>
            <a:chExt cx="6970268" cy="6023483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6970268" cy="6023483"/>
            </a:xfrm>
            <a:custGeom>
              <a:avLst/>
              <a:gdLst/>
              <a:ahLst/>
              <a:cxnLst/>
              <a:rect r="r" b="b" t="t" l="l"/>
              <a:pathLst>
                <a:path h="6023483" w="6970268">
                  <a:moveTo>
                    <a:pt x="0" y="0"/>
                  </a:moveTo>
                  <a:lnTo>
                    <a:pt x="6970268" y="0"/>
                  </a:lnTo>
                  <a:lnTo>
                    <a:pt x="6970268" y="6023483"/>
                  </a:lnTo>
                  <a:lnTo>
                    <a:pt x="0" y="602348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2" r="0" b="-52"/>
              </a:stretch>
            </a:blipFill>
          </p:spPr>
        </p:sp>
      </p:grpSp>
      <p:grpSp>
        <p:nvGrpSpPr>
          <p:cNvPr name="Group 7" id="7"/>
          <p:cNvGrpSpPr/>
          <p:nvPr/>
        </p:nvGrpSpPr>
        <p:grpSpPr>
          <a:xfrm rot="0">
            <a:off x="-176066" y="7052411"/>
            <a:ext cx="4008787" cy="3464243"/>
            <a:chOff x="0" y="0"/>
            <a:chExt cx="5345049" cy="4618991"/>
          </a:xfrm>
        </p:grpSpPr>
        <p:sp>
          <p:nvSpPr>
            <p:cNvPr name="Freeform 8" id="8"/>
            <p:cNvSpPr/>
            <p:nvPr/>
          </p:nvSpPr>
          <p:spPr>
            <a:xfrm flipH="true" flipV="true" rot="0">
              <a:off x="0" y="0"/>
              <a:ext cx="5345049" cy="4618990"/>
            </a:xfrm>
            <a:custGeom>
              <a:avLst/>
              <a:gdLst/>
              <a:ahLst/>
              <a:cxnLst/>
              <a:rect r="r" b="b" t="t" l="l"/>
              <a:pathLst>
                <a:path h="4618990" w="5345049">
                  <a:moveTo>
                    <a:pt x="5345049" y="4618990"/>
                  </a:moveTo>
                  <a:lnTo>
                    <a:pt x="0" y="4618990"/>
                  </a:lnTo>
                  <a:lnTo>
                    <a:pt x="0" y="0"/>
                  </a:lnTo>
                  <a:lnTo>
                    <a:pt x="5345049" y="0"/>
                  </a:lnTo>
                  <a:lnTo>
                    <a:pt x="5345049" y="4618990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2" r="0" b="-52"/>
              </a:stretch>
            </a:blipFill>
          </p:spPr>
        </p:sp>
      </p:grpSp>
      <p:sp>
        <p:nvSpPr>
          <p:cNvPr name="Freeform 9" id="9"/>
          <p:cNvSpPr/>
          <p:nvPr/>
        </p:nvSpPr>
        <p:spPr>
          <a:xfrm flipH="true" flipV="true" rot="0">
            <a:off x="14535190" y="7778549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5448219" y="5016902"/>
                </a:moveTo>
                <a:lnTo>
                  <a:pt x="0" y="5016902"/>
                </a:lnTo>
                <a:lnTo>
                  <a:pt x="0" y="0"/>
                </a:lnTo>
                <a:lnTo>
                  <a:pt x="5448219" y="0"/>
                </a:lnTo>
                <a:lnTo>
                  <a:pt x="5448219" y="5016902"/>
                </a:lnTo>
                <a:close/>
              </a:path>
            </a:pathLst>
          </a:custGeom>
          <a:blipFill>
            <a:blip r:embed="rId2">
              <a:alphaModFix amt="19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grpSp>
        <p:nvGrpSpPr>
          <p:cNvPr name="Group 10" id="10"/>
          <p:cNvGrpSpPr/>
          <p:nvPr/>
        </p:nvGrpSpPr>
        <p:grpSpPr>
          <a:xfrm rot="0">
            <a:off x="185327" y="173069"/>
            <a:ext cx="17920906" cy="9976104"/>
            <a:chOff x="0" y="0"/>
            <a:chExt cx="23894541" cy="13301472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23894542" cy="13301472"/>
            </a:xfrm>
            <a:custGeom>
              <a:avLst/>
              <a:gdLst/>
              <a:ahLst/>
              <a:cxnLst/>
              <a:rect r="r" b="b" t="t" l="l"/>
              <a:pathLst>
                <a:path h="13301472" w="23894542">
                  <a:moveTo>
                    <a:pt x="0" y="0"/>
                  </a:moveTo>
                  <a:lnTo>
                    <a:pt x="23894542" y="0"/>
                  </a:lnTo>
                  <a:lnTo>
                    <a:pt x="23894542" y="13301472"/>
                  </a:lnTo>
                  <a:lnTo>
                    <a:pt x="0" y="1330147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0" t="-9879" r="0" b="-9879"/>
              </a:stretch>
            </a:blipFill>
          </p:spPr>
        </p:sp>
      </p:grpSp>
      <p:sp>
        <p:nvSpPr>
          <p:cNvPr name="Freeform 12" id="12"/>
          <p:cNvSpPr/>
          <p:nvPr/>
        </p:nvSpPr>
        <p:spPr>
          <a:xfrm flipH="false" flipV="false" rot="0">
            <a:off x="0" y="-144661"/>
            <a:ext cx="18288000" cy="1929259"/>
          </a:xfrm>
          <a:custGeom>
            <a:avLst/>
            <a:gdLst/>
            <a:ahLst/>
            <a:cxnLst/>
            <a:rect r="r" b="b" t="t" l="l"/>
            <a:pathLst>
              <a:path h="1929259" w="18288000">
                <a:moveTo>
                  <a:pt x="0" y="0"/>
                </a:moveTo>
                <a:lnTo>
                  <a:pt x="18288000" y="0"/>
                </a:lnTo>
                <a:lnTo>
                  <a:pt x="18288000" y="1929259"/>
                </a:lnTo>
                <a:lnTo>
                  <a:pt x="0" y="1929259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-111" r="0" b="-111"/>
            </a:stretch>
          </a:blipFill>
        </p:spPr>
      </p:sp>
      <p:sp>
        <p:nvSpPr>
          <p:cNvPr name="TextBox 13" id="13"/>
          <p:cNvSpPr txBox="true"/>
          <p:nvPr/>
        </p:nvSpPr>
        <p:spPr>
          <a:xfrm rot="0">
            <a:off x="1211202" y="137356"/>
            <a:ext cx="15865597" cy="9842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98"/>
              </a:lnSpc>
            </a:pPr>
            <a:r>
              <a:rPr lang="en-US" sz="3999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{HYMN2_DES}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511198" y="1820656"/>
            <a:ext cx="8222178" cy="7945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719"/>
              </a:lnSpc>
            </a:pPr>
            <a:r>
              <a:rPr lang="en-US" sz="4800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{HYMN2_KN_V3}</a:t>
            </a: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</p:txBody>
      </p:sp>
      <p:sp>
        <p:nvSpPr>
          <p:cNvPr name="TextBox 15" id="15"/>
          <p:cNvSpPr txBox="true"/>
          <p:nvPr/>
        </p:nvSpPr>
        <p:spPr>
          <a:xfrm rot="0">
            <a:off x="9471746" y="1820656"/>
            <a:ext cx="8222178" cy="7945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719"/>
              </a:lnSpc>
            </a:pPr>
            <a:r>
              <a:rPr lang="en-US" sz="4800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{HYMN2_EN_V3}</a:t>
            </a: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</p:txBody>
      </p:sp>
    </p:spTree>
  </p:cSld>
  <p:clrMapOvr>
    <a:masterClrMapping/>
  </p:clrMapOvr>
</p:sld>
</file>

<file path=ppt/slides/slide15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798976" y="-1112126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0" y="0"/>
                </a:moveTo>
                <a:lnTo>
                  <a:pt x="5448219" y="0"/>
                </a:lnTo>
                <a:lnTo>
                  <a:pt x="5448219" y="5016902"/>
                </a:lnTo>
                <a:lnTo>
                  <a:pt x="0" y="501690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48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-176066" y="-3525521"/>
            <a:ext cx="18640140" cy="18640140"/>
            <a:chOff x="0" y="0"/>
            <a:chExt cx="24853520" cy="2485352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853519" cy="24853519"/>
            </a:xfrm>
            <a:custGeom>
              <a:avLst/>
              <a:gdLst/>
              <a:ahLst/>
              <a:cxnLst/>
              <a:rect r="r" b="b" t="t" l="l"/>
              <a:pathLst>
                <a:path h="24853519" w="24853519">
                  <a:moveTo>
                    <a:pt x="0" y="0"/>
                  </a:moveTo>
                  <a:lnTo>
                    <a:pt x="24853519" y="0"/>
                  </a:lnTo>
                  <a:lnTo>
                    <a:pt x="24853519" y="24853519"/>
                  </a:lnTo>
                  <a:lnTo>
                    <a:pt x="0" y="2485351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alphaModFix amt="68000"/>
              </a:blip>
              <a:stretch>
                <a:fillRect l="0" t="0" r="0" b="0"/>
              </a:stretch>
            </a:blipFill>
          </p:spPr>
        </p:sp>
      </p:grpSp>
      <p:grpSp>
        <p:nvGrpSpPr>
          <p:cNvPr name="Group 5" id="5"/>
          <p:cNvGrpSpPr/>
          <p:nvPr/>
        </p:nvGrpSpPr>
        <p:grpSpPr>
          <a:xfrm rot="0">
            <a:off x="13236334" y="0"/>
            <a:ext cx="5227701" cy="4517612"/>
            <a:chOff x="0" y="0"/>
            <a:chExt cx="6970268" cy="6023483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6970268" cy="6023483"/>
            </a:xfrm>
            <a:custGeom>
              <a:avLst/>
              <a:gdLst/>
              <a:ahLst/>
              <a:cxnLst/>
              <a:rect r="r" b="b" t="t" l="l"/>
              <a:pathLst>
                <a:path h="6023483" w="6970268">
                  <a:moveTo>
                    <a:pt x="0" y="0"/>
                  </a:moveTo>
                  <a:lnTo>
                    <a:pt x="6970268" y="0"/>
                  </a:lnTo>
                  <a:lnTo>
                    <a:pt x="6970268" y="6023483"/>
                  </a:lnTo>
                  <a:lnTo>
                    <a:pt x="0" y="602348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2" r="0" b="-52"/>
              </a:stretch>
            </a:blipFill>
          </p:spPr>
        </p:sp>
      </p:grpSp>
      <p:grpSp>
        <p:nvGrpSpPr>
          <p:cNvPr name="Group 7" id="7"/>
          <p:cNvGrpSpPr/>
          <p:nvPr/>
        </p:nvGrpSpPr>
        <p:grpSpPr>
          <a:xfrm rot="0">
            <a:off x="-176066" y="7052411"/>
            <a:ext cx="4008787" cy="3464243"/>
            <a:chOff x="0" y="0"/>
            <a:chExt cx="5345049" cy="4618991"/>
          </a:xfrm>
        </p:grpSpPr>
        <p:sp>
          <p:nvSpPr>
            <p:cNvPr name="Freeform 8" id="8"/>
            <p:cNvSpPr/>
            <p:nvPr/>
          </p:nvSpPr>
          <p:spPr>
            <a:xfrm flipH="true" flipV="true" rot="0">
              <a:off x="0" y="0"/>
              <a:ext cx="5345049" cy="4618990"/>
            </a:xfrm>
            <a:custGeom>
              <a:avLst/>
              <a:gdLst/>
              <a:ahLst/>
              <a:cxnLst/>
              <a:rect r="r" b="b" t="t" l="l"/>
              <a:pathLst>
                <a:path h="4618990" w="5345049">
                  <a:moveTo>
                    <a:pt x="5345049" y="4618990"/>
                  </a:moveTo>
                  <a:lnTo>
                    <a:pt x="0" y="4618990"/>
                  </a:lnTo>
                  <a:lnTo>
                    <a:pt x="0" y="0"/>
                  </a:lnTo>
                  <a:lnTo>
                    <a:pt x="5345049" y="0"/>
                  </a:lnTo>
                  <a:lnTo>
                    <a:pt x="5345049" y="4618990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2" r="0" b="-52"/>
              </a:stretch>
            </a:blipFill>
          </p:spPr>
        </p:sp>
      </p:grpSp>
      <p:sp>
        <p:nvSpPr>
          <p:cNvPr name="Freeform 9" id="9"/>
          <p:cNvSpPr/>
          <p:nvPr/>
        </p:nvSpPr>
        <p:spPr>
          <a:xfrm flipH="true" flipV="true" rot="0">
            <a:off x="14535190" y="7778549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5448219" y="5016902"/>
                </a:moveTo>
                <a:lnTo>
                  <a:pt x="0" y="5016902"/>
                </a:lnTo>
                <a:lnTo>
                  <a:pt x="0" y="0"/>
                </a:lnTo>
                <a:lnTo>
                  <a:pt x="5448219" y="0"/>
                </a:lnTo>
                <a:lnTo>
                  <a:pt x="5448219" y="5016902"/>
                </a:lnTo>
                <a:close/>
              </a:path>
            </a:pathLst>
          </a:custGeom>
          <a:blipFill>
            <a:blip r:embed="rId2">
              <a:alphaModFix amt="19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grpSp>
        <p:nvGrpSpPr>
          <p:cNvPr name="Group 10" id="10"/>
          <p:cNvGrpSpPr/>
          <p:nvPr/>
        </p:nvGrpSpPr>
        <p:grpSpPr>
          <a:xfrm rot="0">
            <a:off x="185327" y="173069"/>
            <a:ext cx="17920906" cy="9976104"/>
            <a:chOff x="0" y="0"/>
            <a:chExt cx="23894541" cy="13301472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23894542" cy="13301472"/>
            </a:xfrm>
            <a:custGeom>
              <a:avLst/>
              <a:gdLst/>
              <a:ahLst/>
              <a:cxnLst/>
              <a:rect r="r" b="b" t="t" l="l"/>
              <a:pathLst>
                <a:path h="13301472" w="23894542">
                  <a:moveTo>
                    <a:pt x="0" y="0"/>
                  </a:moveTo>
                  <a:lnTo>
                    <a:pt x="23894542" y="0"/>
                  </a:lnTo>
                  <a:lnTo>
                    <a:pt x="23894542" y="13301472"/>
                  </a:lnTo>
                  <a:lnTo>
                    <a:pt x="0" y="1330147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0" t="-9879" r="0" b="-9879"/>
              </a:stretch>
            </a:blipFill>
          </p:spPr>
        </p:sp>
      </p:grpSp>
      <p:sp>
        <p:nvSpPr>
          <p:cNvPr name="Freeform 12" id="12"/>
          <p:cNvSpPr/>
          <p:nvPr/>
        </p:nvSpPr>
        <p:spPr>
          <a:xfrm flipH="false" flipV="false" rot="0">
            <a:off x="0" y="-144661"/>
            <a:ext cx="18288000" cy="1929259"/>
          </a:xfrm>
          <a:custGeom>
            <a:avLst/>
            <a:gdLst/>
            <a:ahLst/>
            <a:cxnLst/>
            <a:rect r="r" b="b" t="t" l="l"/>
            <a:pathLst>
              <a:path h="1929259" w="18288000">
                <a:moveTo>
                  <a:pt x="0" y="0"/>
                </a:moveTo>
                <a:lnTo>
                  <a:pt x="18288000" y="0"/>
                </a:lnTo>
                <a:lnTo>
                  <a:pt x="18288000" y="1929259"/>
                </a:lnTo>
                <a:lnTo>
                  <a:pt x="0" y="1929259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-111" r="0" b="-111"/>
            </a:stretch>
          </a:blipFill>
        </p:spPr>
      </p:sp>
      <p:sp>
        <p:nvSpPr>
          <p:cNvPr name="TextBox 13" id="13"/>
          <p:cNvSpPr txBox="true"/>
          <p:nvPr/>
        </p:nvSpPr>
        <p:spPr>
          <a:xfrm rot="0">
            <a:off x="1211202" y="137356"/>
            <a:ext cx="15865597" cy="79385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98"/>
              </a:lnSpc>
            </a:pPr>
            <a:r>
              <a:rPr lang="en-US" sz="3999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{HYMN14_DES}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511198" y="1820656"/>
            <a:ext cx="8222178" cy="77267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719"/>
              </a:lnSpc>
            </a:pPr>
            <a:r>
              <a:rPr lang="en-US" sz="4800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{HYMN14_KN_V1}</a:t>
            </a: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</p:txBody>
      </p:sp>
      <p:sp>
        <p:nvSpPr>
          <p:cNvPr name="TextBox 15" id="15"/>
          <p:cNvSpPr txBox="true"/>
          <p:nvPr/>
        </p:nvSpPr>
        <p:spPr>
          <a:xfrm rot="0">
            <a:off x="9471746" y="1820656"/>
            <a:ext cx="8222178" cy="77267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719"/>
              </a:lnSpc>
            </a:pPr>
            <a:r>
              <a:rPr lang="en-US" sz="4800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{HYMN14_EN_V1}</a:t>
            </a: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</p:txBody>
      </p:sp>
    </p:spTree>
  </p:cSld>
  <p:clrMapOvr>
    <a:masterClrMapping/>
  </p:clrMapOvr>
</p:sld>
</file>

<file path=ppt/slides/slide15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798976" y="-1112126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0" y="0"/>
                </a:moveTo>
                <a:lnTo>
                  <a:pt x="5448219" y="0"/>
                </a:lnTo>
                <a:lnTo>
                  <a:pt x="5448219" y="5016902"/>
                </a:lnTo>
                <a:lnTo>
                  <a:pt x="0" y="501690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48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-176066" y="-3525521"/>
            <a:ext cx="18640140" cy="18640140"/>
            <a:chOff x="0" y="0"/>
            <a:chExt cx="24853520" cy="2485352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853519" cy="24853519"/>
            </a:xfrm>
            <a:custGeom>
              <a:avLst/>
              <a:gdLst/>
              <a:ahLst/>
              <a:cxnLst/>
              <a:rect r="r" b="b" t="t" l="l"/>
              <a:pathLst>
                <a:path h="24853519" w="24853519">
                  <a:moveTo>
                    <a:pt x="0" y="0"/>
                  </a:moveTo>
                  <a:lnTo>
                    <a:pt x="24853519" y="0"/>
                  </a:lnTo>
                  <a:lnTo>
                    <a:pt x="24853519" y="24853519"/>
                  </a:lnTo>
                  <a:lnTo>
                    <a:pt x="0" y="2485351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alphaModFix amt="68000"/>
              </a:blip>
              <a:stretch>
                <a:fillRect l="0" t="0" r="0" b="0"/>
              </a:stretch>
            </a:blipFill>
          </p:spPr>
        </p:sp>
      </p:grpSp>
      <p:grpSp>
        <p:nvGrpSpPr>
          <p:cNvPr name="Group 5" id="5"/>
          <p:cNvGrpSpPr/>
          <p:nvPr/>
        </p:nvGrpSpPr>
        <p:grpSpPr>
          <a:xfrm rot="0">
            <a:off x="13236334" y="0"/>
            <a:ext cx="5227701" cy="4517612"/>
            <a:chOff x="0" y="0"/>
            <a:chExt cx="6970268" cy="6023483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6970268" cy="6023483"/>
            </a:xfrm>
            <a:custGeom>
              <a:avLst/>
              <a:gdLst/>
              <a:ahLst/>
              <a:cxnLst/>
              <a:rect r="r" b="b" t="t" l="l"/>
              <a:pathLst>
                <a:path h="6023483" w="6970268">
                  <a:moveTo>
                    <a:pt x="0" y="0"/>
                  </a:moveTo>
                  <a:lnTo>
                    <a:pt x="6970268" y="0"/>
                  </a:lnTo>
                  <a:lnTo>
                    <a:pt x="6970268" y="6023483"/>
                  </a:lnTo>
                  <a:lnTo>
                    <a:pt x="0" y="602348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2" r="0" b="-52"/>
              </a:stretch>
            </a:blipFill>
          </p:spPr>
        </p:sp>
      </p:grpSp>
      <p:grpSp>
        <p:nvGrpSpPr>
          <p:cNvPr name="Group 7" id="7"/>
          <p:cNvGrpSpPr/>
          <p:nvPr/>
        </p:nvGrpSpPr>
        <p:grpSpPr>
          <a:xfrm rot="0">
            <a:off x="-176066" y="7052411"/>
            <a:ext cx="4008787" cy="3464243"/>
            <a:chOff x="0" y="0"/>
            <a:chExt cx="5345049" cy="4618991"/>
          </a:xfrm>
        </p:grpSpPr>
        <p:sp>
          <p:nvSpPr>
            <p:cNvPr name="Freeform 8" id="8"/>
            <p:cNvSpPr/>
            <p:nvPr/>
          </p:nvSpPr>
          <p:spPr>
            <a:xfrm flipH="true" flipV="true" rot="0">
              <a:off x="0" y="0"/>
              <a:ext cx="5345049" cy="4618990"/>
            </a:xfrm>
            <a:custGeom>
              <a:avLst/>
              <a:gdLst/>
              <a:ahLst/>
              <a:cxnLst/>
              <a:rect r="r" b="b" t="t" l="l"/>
              <a:pathLst>
                <a:path h="4618990" w="5345049">
                  <a:moveTo>
                    <a:pt x="5345049" y="4618990"/>
                  </a:moveTo>
                  <a:lnTo>
                    <a:pt x="0" y="4618990"/>
                  </a:lnTo>
                  <a:lnTo>
                    <a:pt x="0" y="0"/>
                  </a:lnTo>
                  <a:lnTo>
                    <a:pt x="5345049" y="0"/>
                  </a:lnTo>
                  <a:lnTo>
                    <a:pt x="5345049" y="4618990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2" r="0" b="-52"/>
              </a:stretch>
            </a:blipFill>
          </p:spPr>
        </p:sp>
      </p:grpSp>
      <p:sp>
        <p:nvSpPr>
          <p:cNvPr name="Freeform 9" id="9"/>
          <p:cNvSpPr/>
          <p:nvPr/>
        </p:nvSpPr>
        <p:spPr>
          <a:xfrm flipH="true" flipV="true" rot="0">
            <a:off x="14535190" y="7778549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5448219" y="5016902"/>
                </a:moveTo>
                <a:lnTo>
                  <a:pt x="0" y="5016902"/>
                </a:lnTo>
                <a:lnTo>
                  <a:pt x="0" y="0"/>
                </a:lnTo>
                <a:lnTo>
                  <a:pt x="5448219" y="0"/>
                </a:lnTo>
                <a:lnTo>
                  <a:pt x="5448219" y="5016902"/>
                </a:lnTo>
                <a:close/>
              </a:path>
            </a:pathLst>
          </a:custGeom>
          <a:blipFill>
            <a:blip r:embed="rId2">
              <a:alphaModFix amt="19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grpSp>
        <p:nvGrpSpPr>
          <p:cNvPr name="Group 10" id="10"/>
          <p:cNvGrpSpPr/>
          <p:nvPr/>
        </p:nvGrpSpPr>
        <p:grpSpPr>
          <a:xfrm rot="0">
            <a:off x="185327" y="173069"/>
            <a:ext cx="17920906" cy="9976104"/>
            <a:chOff x="0" y="0"/>
            <a:chExt cx="23894541" cy="13301472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23894542" cy="13301472"/>
            </a:xfrm>
            <a:custGeom>
              <a:avLst/>
              <a:gdLst/>
              <a:ahLst/>
              <a:cxnLst/>
              <a:rect r="r" b="b" t="t" l="l"/>
              <a:pathLst>
                <a:path h="13301472" w="23894542">
                  <a:moveTo>
                    <a:pt x="0" y="0"/>
                  </a:moveTo>
                  <a:lnTo>
                    <a:pt x="23894542" y="0"/>
                  </a:lnTo>
                  <a:lnTo>
                    <a:pt x="23894542" y="13301472"/>
                  </a:lnTo>
                  <a:lnTo>
                    <a:pt x="0" y="1330147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0" t="-9879" r="0" b="-9879"/>
              </a:stretch>
            </a:blipFill>
          </p:spPr>
        </p:sp>
      </p:grpSp>
      <p:sp>
        <p:nvSpPr>
          <p:cNvPr name="Freeform 12" id="12"/>
          <p:cNvSpPr/>
          <p:nvPr/>
        </p:nvSpPr>
        <p:spPr>
          <a:xfrm flipH="false" flipV="false" rot="0">
            <a:off x="0" y="-144661"/>
            <a:ext cx="18288000" cy="1929259"/>
          </a:xfrm>
          <a:custGeom>
            <a:avLst/>
            <a:gdLst/>
            <a:ahLst/>
            <a:cxnLst/>
            <a:rect r="r" b="b" t="t" l="l"/>
            <a:pathLst>
              <a:path h="1929259" w="18288000">
                <a:moveTo>
                  <a:pt x="0" y="0"/>
                </a:moveTo>
                <a:lnTo>
                  <a:pt x="18288000" y="0"/>
                </a:lnTo>
                <a:lnTo>
                  <a:pt x="18288000" y="1929259"/>
                </a:lnTo>
                <a:lnTo>
                  <a:pt x="0" y="1929259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-111" r="0" b="-111"/>
            </a:stretch>
          </a:blipFill>
        </p:spPr>
      </p:sp>
      <p:sp>
        <p:nvSpPr>
          <p:cNvPr name="TextBox 13" id="13"/>
          <p:cNvSpPr txBox="true"/>
          <p:nvPr/>
        </p:nvSpPr>
        <p:spPr>
          <a:xfrm rot="0">
            <a:off x="511198" y="1820656"/>
            <a:ext cx="8222178" cy="77267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719"/>
              </a:lnSpc>
            </a:pPr>
            <a:r>
              <a:rPr lang="en-US" sz="4800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{HYMN14_KN_V2}</a:t>
            </a: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</p:txBody>
      </p:sp>
      <p:sp>
        <p:nvSpPr>
          <p:cNvPr name="TextBox 14" id="14"/>
          <p:cNvSpPr txBox="true"/>
          <p:nvPr/>
        </p:nvSpPr>
        <p:spPr>
          <a:xfrm rot="0">
            <a:off x="9471746" y="1820656"/>
            <a:ext cx="8222178" cy="77267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719"/>
              </a:lnSpc>
            </a:pPr>
            <a:r>
              <a:rPr lang="en-US" sz="4800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{HYMN14_EN_V2}</a:t>
            </a: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</p:txBody>
      </p:sp>
      <p:sp>
        <p:nvSpPr>
          <p:cNvPr name="TextBox 15" id="15"/>
          <p:cNvSpPr txBox="true"/>
          <p:nvPr/>
        </p:nvSpPr>
        <p:spPr>
          <a:xfrm rot="0">
            <a:off x="1211202" y="137356"/>
            <a:ext cx="15865597" cy="79385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98"/>
              </a:lnSpc>
            </a:pPr>
            <a:r>
              <a:rPr lang="en-US" sz="3999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{HYMN14_DES}</a:t>
            </a:r>
          </a:p>
        </p:txBody>
      </p:sp>
    </p:spTree>
  </p:cSld>
  <p:clrMapOvr>
    <a:masterClrMapping/>
  </p:clrMapOvr>
</p:sld>
</file>

<file path=ppt/slides/slide15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798976" y="-1112126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0" y="0"/>
                </a:moveTo>
                <a:lnTo>
                  <a:pt x="5448219" y="0"/>
                </a:lnTo>
                <a:lnTo>
                  <a:pt x="5448219" y="5016902"/>
                </a:lnTo>
                <a:lnTo>
                  <a:pt x="0" y="501690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48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-176066" y="-3525521"/>
            <a:ext cx="18640140" cy="18640140"/>
            <a:chOff x="0" y="0"/>
            <a:chExt cx="24853520" cy="2485352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853519" cy="24853519"/>
            </a:xfrm>
            <a:custGeom>
              <a:avLst/>
              <a:gdLst/>
              <a:ahLst/>
              <a:cxnLst/>
              <a:rect r="r" b="b" t="t" l="l"/>
              <a:pathLst>
                <a:path h="24853519" w="24853519">
                  <a:moveTo>
                    <a:pt x="0" y="0"/>
                  </a:moveTo>
                  <a:lnTo>
                    <a:pt x="24853519" y="0"/>
                  </a:lnTo>
                  <a:lnTo>
                    <a:pt x="24853519" y="24853519"/>
                  </a:lnTo>
                  <a:lnTo>
                    <a:pt x="0" y="2485351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alphaModFix amt="68000"/>
              </a:blip>
              <a:stretch>
                <a:fillRect l="0" t="0" r="0" b="0"/>
              </a:stretch>
            </a:blipFill>
          </p:spPr>
        </p:sp>
      </p:grpSp>
      <p:grpSp>
        <p:nvGrpSpPr>
          <p:cNvPr name="Group 5" id="5"/>
          <p:cNvGrpSpPr/>
          <p:nvPr/>
        </p:nvGrpSpPr>
        <p:grpSpPr>
          <a:xfrm rot="0">
            <a:off x="13236334" y="0"/>
            <a:ext cx="5227701" cy="4517612"/>
            <a:chOff x="0" y="0"/>
            <a:chExt cx="6970268" cy="6023483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6970268" cy="6023483"/>
            </a:xfrm>
            <a:custGeom>
              <a:avLst/>
              <a:gdLst/>
              <a:ahLst/>
              <a:cxnLst/>
              <a:rect r="r" b="b" t="t" l="l"/>
              <a:pathLst>
                <a:path h="6023483" w="6970268">
                  <a:moveTo>
                    <a:pt x="0" y="0"/>
                  </a:moveTo>
                  <a:lnTo>
                    <a:pt x="6970268" y="0"/>
                  </a:lnTo>
                  <a:lnTo>
                    <a:pt x="6970268" y="6023483"/>
                  </a:lnTo>
                  <a:lnTo>
                    <a:pt x="0" y="602348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2" r="0" b="-52"/>
              </a:stretch>
            </a:blipFill>
          </p:spPr>
        </p:sp>
      </p:grpSp>
      <p:grpSp>
        <p:nvGrpSpPr>
          <p:cNvPr name="Group 7" id="7"/>
          <p:cNvGrpSpPr/>
          <p:nvPr/>
        </p:nvGrpSpPr>
        <p:grpSpPr>
          <a:xfrm rot="0">
            <a:off x="-176066" y="7052411"/>
            <a:ext cx="4008787" cy="3464243"/>
            <a:chOff x="0" y="0"/>
            <a:chExt cx="5345049" cy="4618991"/>
          </a:xfrm>
        </p:grpSpPr>
        <p:sp>
          <p:nvSpPr>
            <p:cNvPr name="Freeform 8" id="8"/>
            <p:cNvSpPr/>
            <p:nvPr/>
          </p:nvSpPr>
          <p:spPr>
            <a:xfrm flipH="true" flipV="true" rot="0">
              <a:off x="0" y="0"/>
              <a:ext cx="5345049" cy="4618990"/>
            </a:xfrm>
            <a:custGeom>
              <a:avLst/>
              <a:gdLst/>
              <a:ahLst/>
              <a:cxnLst/>
              <a:rect r="r" b="b" t="t" l="l"/>
              <a:pathLst>
                <a:path h="4618990" w="5345049">
                  <a:moveTo>
                    <a:pt x="5345049" y="4618990"/>
                  </a:moveTo>
                  <a:lnTo>
                    <a:pt x="0" y="4618990"/>
                  </a:lnTo>
                  <a:lnTo>
                    <a:pt x="0" y="0"/>
                  </a:lnTo>
                  <a:lnTo>
                    <a:pt x="5345049" y="0"/>
                  </a:lnTo>
                  <a:lnTo>
                    <a:pt x="5345049" y="4618990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2" r="0" b="-52"/>
              </a:stretch>
            </a:blipFill>
          </p:spPr>
        </p:sp>
      </p:grpSp>
      <p:sp>
        <p:nvSpPr>
          <p:cNvPr name="Freeform 9" id="9"/>
          <p:cNvSpPr/>
          <p:nvPr/>
        </p:nvSpPr>
        <p:spPr>
          <a:xfrm flipH="true" flipV="true" rot="0">
            <a:off x="14535190" y="7778549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5448219" y="5016902"/>
                </a:moveTo>
                <a:lnTo>
                  <a:pt x="0" y="5016902"/>
                </a:lnTo>
                <a:lnTo>
                  <a:pt x="0" y="0"/>
                </a:lnTo>
                <a:lnTo>
                  <a:pt x="5448219" y="0"/>
                </a:lnTo>
                <a:lnTo>
                  <a:pt x="5448219" y="5016902"/>
                </a:lnTo>
                <a:close/>
              </a:path>
            </a:pathLst>
          </a:custGeom>
          <a:blipFill>
            <a:blip r:embed="rId2">
              <a:alphaModFix amt="19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grpSp>
        <p:nvGrpSpPr>
          <p:cNvPr name="Group 10" id="10"/>
          <p:cNvGrpSpPr/>
          <p:nvPr/>
        </p:nvGrpSpPr>
        <p:grpSpPr>
          <a:xfrm rot="0">
            <a:off x="185327" y="173069"/>
            <a:ext cx="17920906" cy="9976104"/>
            <a:chOff x="0" y="0"/>
            <a:chExt cx="23894541" cy="13301472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23894542" cy="13301472"/>
            </a:xfrm>
            <a:custGeom>
              <a:avLst/>
              <a:gdLst/>
              <a:ahLst/>
              <a:cxnLst/>
              <a:rect r="r" b="b" t="t" l="l"/>
              <a:pathLst>
                <a:path h="13301472" w="23894542">
                  <a:moveTo>
                    <a:pt x="0" y="0"/>
                  </a:moveTo>
                  <a:lnTo>
                    <a:pt x="23894542" y="0"/>
                  </a:lnTo>
                  <a:lnTo>
                    <a:pt x="23894542" y="13301472"/>
                  </a:lnTo>
                  <a:lnTo>
                    <a:pt x="0" y="1330147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0" t="-9879" r="0" b="-9879"/>
              </a:stretch>
            </a:blipFill>
          </p:spPr>
        </p:sp>
      </p:grpSp>
      <p:sp>
        <p:nvSpPr>
          <p:cNvPr name="Freeform 12" id="12"/>
          <p:cNvSpPr/>
          <p:nvPr/>
        </p:nvSpPr>
        <p:spPr>
          <a:xfrm flipH="false" flipV="false" rot="0">
            <a:off x="0" y="-144661"/>
            <a:ext cx="18288000" cy="1929259"/>
          </a:xfrm>
          <a:custGeom>
            <a:avLst/>
            <a:gdLst/>
            <a:ahLst/>
            <a:cxnLst/>
            <a:rect r="r" b="b" t="t" l="l"/>
            <a:pathLst>
              <a:path h="1929259" w="18288000">
                <a:moveTo>
                  <a:pt x="0" y="0"/>
                </a:moveTo>
                <a:lnTo>
                  <a:pt x="18288000" y="0"/>
                </a:lnTo>
                <a:lnTo>
                  <a:pt x="18288000" y="1929259"/>
                </a:lnTo>
                <a:lnTo>
                  <a:pt x="0" y="1929259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-111" r="0" b="-111"/>
            </a:stretch>
          </a:blipFill>
        </p:spPr>
      </p:sp>
      <p:sp>
        <p:nvSpPr>
          <p:cNvPr name="TextBox 13" id="13"/>
          <p:cNvSpPr txBox="true"/>
          <p:nvPr/>
        </p:nvSpPr>
        <p:spPr>
          <a:xfrm rot="0">
            <a:off x="511198" y="1820656"/>
            <a:ext cx="8222178" cy="77267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719"/>
              </a:lnSpc>
            </a:pPr>
            <a:r>
              <a:rPr lang="en-US" sz="4800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{HYMN14_KN_V3}</a:t>
            </a: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</p:txBody>
      </p:sp>
      <p:sp>
        <p:nvSpPr>
          <p:cNvPr name="TextBox 14" id="14"/>
          <p:cNvSpPr txBox="true"/>
          <p:nvPr/>
        </p:nvSpPr>
        <p:spPr>
          <a:xfrm rot="0">
            <a:off x="9471746" y="1820656"/>
            <a:ext cx="8222178" cy="77267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719"/>
              </a:lnSpc>
            </a:pPr>
            <a:r>
              <a:rPr lang="en-US" sz="4800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{HYMN14_EN_V3}</a:t>
            </a: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</p:txBody>
      </p:sp>
      <p:sp>
        <p:nvSpPr>
          <p:cNvPr name="TextBox 15" id="15"/>
          <p:cNvSpPr txBox="true"/>
          <p:nvPr/>
        </p:nvSpPr>
        <p:spPr>
          <a:xfrm rot="0">
            <a:off x="1211202" y="137356"/>
            <a:ext cx="15865597" cy="79385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98"/>
              </a:lnSpc>
            </a:pPr>
            <a:r>
              <a:rPr lang="en-US" sz="3999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{HYMN14_DES}</a:t>
            </a:r>
          </a:p>
        </p:txBody>
      </p:sp>
    </p:spTree>
  </p:cSld>
  <p:clrMapOvr>
    <a:masterClrMapping/>
  </p:clrMapOvr>
</p:sld>
</file>

<file path=ppt/slides/slide15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798976" y="-1112126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0" y="0"/>
                </a:moveTo>
                <a:lnTo>
                  <a:pt x="5448219" y="0"/>
                </a:lnTo>
                <a:lnTo>
                  <a:pt x="5448219" y="5016902"/>
                </a:lnTo>
                <a:lnTo>
                  <a:pt x="0" y="501690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48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-176066" y="-3525521"/>
            <a:ext cx="18640140" cy="18640140"/>
            <a:chOff x="0" y="0"/>
            <a:chExt cx="24853520" cy="2485352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853519" cy="24853519"/>
            </a:xfrm>
            <a:custGeom>
              <a:avLst/>
              <a:gdLst/>
              <a:ahLst/>
              <a:cxnLst/>
              <a:rect r="r" b="b" t="t" l="l"/>
              <a:pathLst>
                <a:path h="24853519" w="24853519">
                  <a:moveTo>
                    <a:pt x="0" y="0"/>
                  </a:moveTo>
                  <a:lnTo>
                    <a:pt x="24853519" y="0"/>
                  </a:lnTo>
                  <a:lnTo>
                    <a:pt x="24853519" y="24853519"/>
                  </a:lnTo>
                  <a:lnTo>
                    <a:pt x="0" y="2485351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alphaModFix amt="68000"/>
              </a:blip>
              <a:stretch>
                <a:fillRect l="0" t="0" r="0" b="0"/>
              </a:stretch>
            </a:blipFill>
          </p:spPr>
        </p:sp>
      </p:grpSp>
      <p:grpSp>
        <p:nvGrpSpPr>
          <p:cNvPr name="Group 5" id="5"/>
          <p:cNvGrpSpPr/>
          <p:nvPr/>
        </p:nvGrpSpPr>
        <p:grpSpPr>
          <a:xfrm rot="0">
            <a:off x="13236334" y="0"/>
            <a:ext cx="5227701" cy="4517612"/>
            <a:chOff x="0" y="0"/>
            <a:chExt cx="6970268" cy="6023483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6970268" cy="6023483"/>
            </a:xfrm>
            <a:custGeom>
              <a:avLst/>
              <a:gdLst/>
              <a:ahLst/>
              <a:cxnLst/>
              <a:rect r="r" b="b" t="t" l="l"/>
              <a:pathLst>
                <a:path h="6023483" w="6970268">
                  <a:moveTo>
                    <a:pt x="0" y="0"/>
                  </a:moveTo>
                  <a:lnTo>
                    <a:pt x="6970268" y="0"/>
                  </a:lnTo>
                  <a:lnTo>
                    <a:pt x="6970268" y="6023483"/>
                  </a:lnTo>
                  <a:lnTo>
                    <a:pt x="0" y="602348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2" r="0" b="-52"/>
              </a:stretch>
            </a:blipFill>
          </p:spPr>
        </p:sp>
      </p:grpSp>
      <p:grpSp>
        <p:nvGrpSpPr>
          <p:cNvPr name="Group 7" id="7"/>
          <p:cNvGrpSpPr/>
          <p:nvPr/>
        </p:nvGrpSpPr>
        <p:grpSpPr>
          <a:xfrm rot="0">
            <a:off x="-176066" y="7052411"/>
            <a:ext cx="4008787" cy="3464243"/>
            <a:chOff x="0" y="0"/>
            <a:chExt cx="5345049" cy="4618991"/>
          </a:xfrm>
        </p:grpSpPr>
        <p:sp>
          <p:nvSpPr>
            <p:cNvPr name="Freeform 8" id="8"/>
            <p:cNvSpPr/>
            <p:nvPr/>
          </p:nvSpPr>
          <p:spPr>
            <a:xfrm flipH="true" flipV="true" rot="0">
              <a:off x="0" y="0"/>
              <a:ext cx="5345049" cy="4618990"/>
            </a:xfrm>
            <a:custGeom>
              <a:avLst/>
              <a:gdLst/>
              <a:ahLst/>
              <a:cxnLst/>
              <a:rect r="r" b="b" t="t" l="l"/>
              <a:pathLst>
                <a:path h="4618990" w="5345049">
                  <a:moveTo>
                    <a:pt x="5345049" y="4618990"/>
                  </a:moveTo>
                  <a:lnTo>
                    <a:pt x="0" y="4618990"/>
                  </a:lnTo>
                  <a:lnTo>
                    <a:pt x="0" y="0"/>
                  </a:lnTo>
                  <a:lnTo>
                    <a:pt x="5345049" y="0"/>
                  </a:lnTo>
                  <a:lnTo>
                    <a:pt x="5345049" y="4618990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2" r="0" b="-52"/>
              </a:stretch>
            </a:blipFill>
          </p:spPr>
        </p:sp>
      </p:grpSp>
      <p:sp>
        <p:nvSpPr>
          <p:cNvPr name="Freeform 9" id="9"/>
          <p:cNvSpPr/>
          <p:nvPr/>
        </p:nvSpPr>
        <p:spPr>
          <a:xfrm flipH="true" flipV="true" rot="0">
            <a:off x="14535190" y="7778549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5448219" y="5016902"/>
                </a:moveTo>
                <a:lnTo>
                  <a:pt x="0" y="5016902"/>
                </a:lnTo>
                <a:lnTo>
                  <a:pt x="0" y="0"/>
                </a:lnTo>
                <a:lnTo>
                  <a:pt x="5448219" y="0"/>
                </a:lnTo>
                <a:lnTo>
                  <a:pt x="5448219" y="5016902"/>
                </a:lnTo>
                <a:close/>
              </a:path>
            </a:pathLst>
          </a:custGeom>
          <a:blipFill>
            <a:blip r:embed="rId2">
              <a:alphaModFix amt="19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grpSp>
        <p:nvGrpSpPr>
          <p:cNvPr name="Group 10" id="10"/>
          <p:cNvGrpSpPr/>
          <p:nvPr/>
        </p:nvGrpSpPr>
        <p:grpSpPr>
          <a:xfrm rot="0">
            <a:off x="185327" y="173069"/>
            <a:ext cx="17920906" cy="9976104"/>
            <a:chOff x="0" y="0"/>
            <a:chExt cx="23894541" cy="13301472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23894542" cy="13301472"/>
            </a:xfrm>
            <a:custGeom>
              <a:avLst/>
              <a:gdLst/>
              <a:ahLst/>
              <a:cxnLst/>
              <a:rect r="r" b="b" t="t" l="l"/>
              <a:pathLst>
                <a:path h="13301472" w="23894542">
                  <a:moveTo>
                    <a:pt x="0" y="0"/>
                  </a:moveTo>
                  <a:lnTo>
                    <a:pt x="23894542" y="0"/>
                  </a:lnTo>
                  <a:lnTo>
                    <a:pt x="23894542" y="13301472"/>
                  </a:lnTo>
                  <a:lnTo>
                    <a:pt x="0" y="1330147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0" t="-9879" r="0" b="-9879"/>
              </a:stretch>
            </a:blipFill>
          </p:spPr>
        </p:sp>
      </p:grpSp>
      <p:sp>
        <p:nvSpPr>
          <p:cNvPr name="Freeform 12" id="12"/>
          <p:cNvSpPr/>
          <p:nvPr/>
        </p:nvSpPr>
        <p:spPr>
          <a:xfrm flipH="false" flipV="false" rot="0">
            <a:off x="0" y="-144661"/>
            <a:ext cx="18288000" cy="1929259"/>
          </a:xfrm>
          <a:custGeom>
            <a:avLst/>
            <a:gdLst/>
            <a:ahLst/>
            <a:cxnLst/>
            <a:rect r="r" b="b" t="t" l="l"/>
            <a:pathLst>
              <a:path h="1929259" w="18288000">
                <a:moveTo>
                  <a:pt x="0" y="0"/>
                </a:moveTo>
                <a:lnTo>
                  <a:pt x="18288000" y="0"/>
                </a:lnTo>
                <a:lnTo>
                  <a:pt x="18288000" y="1929259"/>
                </a:lnTo>
                <a:lnTo>
                  <a:pt x="0" y="1929259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-111" r="0" b="-111"/>
            </a:stretch>
          </a:blipFill>
        </p:spPr>
      </p:sp>
      <p:sp>
        <p:nvSpPr>
          <p:cNvPr name="TextBox 13" id="13"/>
          <p:cNvSpPr txBox="true"/>
          <p:nvPr/>
        </p:nvSpPr>
        <p:spPr>
          <a:xfrm rot="0">
            <a:off x="511198" y="1820656"/>
            <a:ext cx="8222178" cy="77267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719"/>
              </a:lnSpc>
            </a:pPr>
            <a:r>
              <a:rPr lang="en-US" sz="4800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{HYMN14_KN_V4}</a:t>
            </a: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</p:txBody>
      </p:sp>
      <p:sp>
        <p:nvSpPr>
          <p:cNvPr name="TextBox 14" id="14"/>
          <p:cNvSpPr txBox="true"/>
          <p:nvPr/>
        </p:nvSpPr>
        <p:spPr>
          <a:xfrm rot="0">
            <a:off x="9471746" y="1820656"/>
            <a:ext cx="8222178" cy="77267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719"/>
              </a:lnSpc>
            </a:pPr>
            <a:r>
              <a:rPr lang="en-US" sz="4800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{HYMN14_EN_V4}</a:t>
            </a: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</p:txBody>
      </p:sp>
      <p:sp>
        <p:nvSpPr>
          <p:cNvPr name="TextBox 15" id="15"/>
          <p:cNvSpPr txBox="true"/>
          <p:nvPr/>
        </p:nvSpPr>
        <p:spPr>
          <a:xfrm rot="0">
            <a:off x="1211202" y="137356"/>
            <a:ext cx="15865597" cy="79385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98"/>
              </a:lnSpc>
            </a:pPr>
            <a:r>
              <a:rPr lang="en-US" sz="3999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{HYMN14_DES}</a:t>
            </a:r>
          </a:p>
        </p:txBody>
      </p:sp>
    </p:spTree>
  </p:cSld>
  <p:clrMapOvr>
    <a:masterClrMapping/>
  </p:clrMapOvr>
</p:sld>
</file>

<file path=ppt/slides/slide15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798976" y="-1112126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0" y="0"/>
                </a:moveTo>
                <a:lnTo>
                  <a:pt x="5448219" y="0"/>
                </a:lnTo>
                <a:lnTo>
                  <a:pt x="5448219" y="5016902"/>
                </a:lnTo>
                <a:lnTo>
                  <a:pt x="0" y="501690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48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-176066" y="-3525521"/>
            <a:ext cx="18640140" cy="18640140"/>
            <a:chOff x="0" y="0"/>
            <a:chExt cx="24853520" cy="2485352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853519" cy="24853519"/>
            </a:xfrm>
            <a:custGeom>
              <a:avLst/>
              <a:gdLst/>
              <a:ahLst/>
              <a:cxnLst/>
              <a:rect r="r" b="b" t="t" l="l"/>
              <a:pathLst>
                <a:path h="24853519" w="24853519">
                  <a:moveTo>
                    <a:pt x="0" y="0"/>
                  </a:moveTo>
                  <a:lnTo>
                    <a:pt x="24853519" y="0"/>
                  </a:lnTo>
                  <a:lnTo>
                    <a:pt x="24853519" y="24853519"/>
                  </a:lnTo>
                  <a:lnTo>
                    <a:pt x="0" y="2485351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alphaModFix amt="68000"/>
              </a:blip>
              <a:stretch>
                <a:fillRect l="0" t="0" r="0" b="0"/>
              </a:stretch>
            </a:blipFill>
          </p:spPr>
        </p:sp>
      </p:grpSp>
      <p:grpSp>
        <p:nvGrpSpPr>
          <p:cNvPr name="Group 5" id="5"/>
          <p:cNvGrpSpPr/>
          <p:nvPr/>
        </p:nvGrpSpPr>
        <p:grpSpPr>
          <a:xfrm rot="0">
            <a:off x="13236334" y="0"/>
            <a:ext cx="5227701" cy="4517612"/>
            <a:chOff x="0" y="0"/>
            <a:chExt cx="6970268" cy="6023483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6970268" cy="6023483"/>
            </a:xfrm>
            <a:custGeom>
              <a:avLst/>
              <a:gdLst/>
              <a:ahLst/>
              <a:cxnLst/>
              <a:rect r="r" b="b" t="t" l="l"/>
              <a:pathLst>
                <a:path h="6023483" w="6970268">
                  <a:moveTo>
                    <a:pt x="0" y="0"/>
                  </a:moveTo>
                  <a:lnTo>
                    <a:pt x="6970268" y="0"/>
                  </a:lnTo>
                  <a:lnTo>
                    <a:pt x="6970268" y="6023483"/>
                  </a:lnTo>
                  <a:lnTo>
                    <a:pt x="0" y="602348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2" r="0" b="-52"/>
              </a:stretch>
            </a:blipFill>
          </p:spPr>
        </p:sp>
      </p:grpSp>
      <p:grpSp>
        <p:nvGrpSpPr>
          <p:cNvPr name="Group 7" id="7"/>
          <p:cNvGrpSpPr/>
          <p:nvPr/>
        </p:nvGrpSpPr>
        <p:grpSpPr>
          <a:xfrm rot="0">
            <a:off x="-176066" y="7052411"/>
            <a:ext cx="4008787" cy="3464243"/>
            <a:chOff x="0" y="0"/>
            <a:chExt cx="5345049" cy="4618991"/>
          </a:xfrm>
        </p:grpSpPr>
        <p:sp>
          <p:nvSpPr>
            <p:cNvPr name="Freeform 8" id="8"/>
            <p:cNvSpPr/>
            <p:nvPr/>
          </p:nvSpPr>
          <p:spPr>
            <a:xfrm flipH="true" flipV="true" rot="0">
              <a:off x="0" y="0"/>
              <a:ext cx="5345049" cy="4618990"/>
            </a:xfrm>
            <a:custGeom>
              <a:avLst/>
              <a:gdLst/>
              <a:ahLst/>
              <a:cxnLst/>
              <a:rect r="r" b="b" t="t" l="l"/>
              <a:pathLst>
                <a:path h="4618990" w="5345049">
                  <a:moveTo>
                    <a:pt x="5345049" y="4618990"/>
                  </a:moveTo>
                  <a:lnTo>
                    <a:pt x="0" y="4618990"/>
                  </a:lnTo>
                  <a:lnTo>
                    <a:pt x="0" y="0"/>
                  </a:lnTo>
                  <a:lnTo>
                    <a:pt x="5345049" y="0"/>
                  </a:lnTo>
                  <a:lnTo>
                    <a:pt x="5345049" y="4618990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2" r="0" b="-52"/>
              </a:stretch>
            </a:blipFill>
          </p:spPr>
        </p:sp>
      </p:grpSp>
      <p:sp>
        <p:nvSpPr>
          <p:cNvPr name="Freeform 9" id="9"/>
          <p:cNvSpPr/>
          <p:nvPr/>
        </p:nvSpPr>
        <p:spPr>
          <a:xfrm flipH="true" flipV="true" rot="0">
            <a:off x="14535190" y="7778549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5448219" y="5016902"/>
                </a:moveTo>
                <a:lnTo>
                  <a:pt x="0" y="5016902"/>
                </a:lnTo>
                <a:lnTo>
                  <a:pt x="0" y="0"/>
                </a:lnTo>
                <a:lnTo>
                  <a:pt x="5448219" y="0"/>
                </a:lnTo>
                <a:lnTo>
                  <a:pt x="5448219" y="5016902"/>
                </a:lnTo>
                <a:close/>
              </a:path>
            </a:pathLst>
          </a:custGeom>
          <a:blipFill>
            <a:blip r:embed="rId2">
              <a:alphaModFix amt="19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grpSp>
        <p:nvGrpSpPr>
          <p:cNvPr name="Group 10" id="10"/>
          <p:cNvGrpSpPr/>
          <p:nvPr/>
        </p:nvGrpSpPr>
        <p:grpSpPr>
          <a:xfrm rot="0">
            <a:off x="185327" y="173069"/>
            <a:ext cx="17920906" cy="9976104"/>
            <a:chOff x="0" y="0"/>
            <a:chExt cx="23894541" cy="13301472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23894542" cy="13301472"/>
            </a:xfrm>
            <a:custGeom>
              <a:avLst/>
              <a:gdLst/>
              <a:ahLst/>
              <a:cxnLst/>
              <a:rect r="r" b="b" t="t" l="l"/>
              <a:pathLst>
                <a:path h="13301472" w="23894542">
                  <a:moveTo>
                    <a:pt x="0" y="0"/>
                  </a:moveTo>
                  <a:lnTo>
                    <a:pt x="23894542" y="0"/>
                  </a:lnTo>
                  <a:lnTo>
                    <a:pt x="23894542" y="13301472"/>
                  </a:lnTo>
                  <a:lnTo>
                    <a:pt x="0" y="1330147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0" t="-9879" r="0" b="-9879"/>
              </a:stretch>
            </a:blipFill>
          </p:spPr>
        </p:sp>
      </p:grpSp>
      <p:sp>
        <p:nvSpPr>
          <p:cNvPr name="Freeform 12" id="12"/>
          <p:cNvSpPr/>
          <p:nvPr/>
        </p:nvSpPr>
        <p:spPr>
          <a:xfrm flipH="false" flipV="false" rot="0">
            <a:off x="0" y="-144661"/>
            <a:ext cx="18288000" cy="1929259"/>
          </a:xfrm>
          <a:custGeom>
            <a:avLst/>
            <a:gdLst/>
            <a:ahLst/>
            <a:cxnLst/>
            <a:rect r="r" b="b" t="t" l="l"/>
            <a:pathLst>
              <a:path h="1929259" w="18288000">
                <a:moveTo>
                  <a:pt x="0" y="0"/>
                </a:moveTo>
                <a:lnTo>
                  <a:pt x="18288000" y="0"/>
                </a:lnTo>
                <a:lnTo>
                  <a:pt x="18288000" y="1929259"/>
                </a:lnTo>
                <a:lnTo>
                  <a:pt x="0" y="1929259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-111" r="0" b="-111"/>
            </a:stretch>
          </a:blipFill>
        </p:spPr>
      </p:sp>
      <p:sp>
        <p:nvSpPr>
          <p:cNvPr name="TextBox 13" id="13"/>
          <p:cNvSpPr txBox="true"/>
          <p:nvPr/>
        </p:nvSpPr>
        <p:spPr>
          <a:xfrm rot="0">
            <a:off x="511198" y="1820656"/>
            <a:ext cx="8222178" cy="77267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719"/>
              </a:lnSpc>
            </a:pPr>
            <a:r>
              <a:rPr lang="en-US" sz="4800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{HYMN14_KN_V5}</a:t>
            </a: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</p:txBody>
      </p:sp>
      <p:sp>
        <p:nvSpPr>
          <p:cNvPr name="TextBox 14" id="14"/>
          <p:cNvSpPr txBox="true"/>
          <p:nvPr/>
        </p:nvSpPr>
        <p:spPr>
          <a:xfrm rot="0">
            <a:off x="9471746" y="1820656"/>
            <a:ext cx="8222178" cy="77267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719"/>
              </a:lnSpc>
            </a:pPr>
            <a:r>
              <a:rPr lang="en-US" sz="4800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{HYMN14_EN_V5}</a:t>
            </a: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</p:txBody>
      </p:sp>
      <p:sp>
        <p:nvSpPr>
          <p:cNvPr name="TextBox 15" id="15"/>
          <p:cNvSpPr txBox="true"/>
          <p:nvPr/>
        </p:nvSpPr>
        <p:spPr>
          <a:xfrm rot="0">
            <a:off x="1211202" y="137356"/>
            <a:ext cx="15865597" cy="79385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98"/>
              </a:lnSpc>
            </a:pPr>
            <a:r>
              <a:rPr lang="en-US" sz="3999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{HYMN14_DES}</a:t>
            </a:r>
          </a:p>
        </p:txBody>
      </p:sp>
    </p:spTree>
  </p:cSld>
  <p:clrMapOvr>
    <a:masterClrMapping/>
  </p:clrMapOvr>
</p:sld>
</file>

<file path=ppt/slides/slide15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798976" y="-1112126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0" y="0"/>
                </a:moveTo>
                <a:lnTo>
                  <a:pt x="5448219" y="0"/>
                </a:lnTo>
                <a:lnTo>
                  <a:pt x="5448219" y="5016902"/>
                </a:lnTo>
                <a:lnTo>
                  <a:pt x="0" y="501690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48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-176066" y="-3525521"/>
            <a:ext cx="18640140" cy="18640140"/>
            <a:chOff x="0" y="0"/>
            <a:chExt cx="24853520" cy="2485352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853519" cy="24853519"/>
            </a:xfrm>
            <a:custGeom>
              <a:avLst/>
              <a:gdLst/>
              <a:ahLst/>
              <a:cxnLst/>
              <a:rect r="r" b="b" t="t" l="l"/>
              <a:pathLst>
                <a:path h="24853519" w="24853519">
                  <a:moveTo>
                    <a:pt x="0" y="0"/>
                  </a:moveTo>
                  <a:lnTo>
                    <a:pt x="24853519" y="0"/>
                  </a:lnTo>
                  <a:lnTo>
                    <a:pt x="24853519" y="24853519"/>
                  </a:lnTo>
                  <a:lnTo>
                    <a:pt x="0" y="2485351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alphaModFix amt="68000"/>
              </a:blip>
              <a:stretch>
                <a:fillRect l="0" t="0" r="0" b="0"/>
              </a:stretch>
            </a:blipFill>
          </p:spPr>
        </p:sp>
      </p:grpSp>
      <p:grpSp>
        <p:nvGrpSpPr>
          <p:cNvPr name="Group 5" id="5"/>
          <p:cNvGrpSpPr/>
          <p:nvPr/>
        </p:nvGrpSpPr>
        <p:grpSpPr>
          <a:xfrm rot="0">
            <a:off x="13236334" y="0"/>
            <a:ext cx="5227701" cy="4517612"/>
            <a:chOff x="0" y="0"/>
            <a:chExt cx="6970268" cy="6023483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6970268" cy="6023483"/>
            </a:xfrm>
            <a:custGeom>
              <a:avLst/>
              <a:gdLst/>
              <a:ahLst/>
              <a:cxnLst/>
              <a:rect r="r" b="b" t="t" l="l"/>
              <a:pathLst>
                <a:path h="6023483" w="6970268">
                  <a:moveTo>
                    <a:pt x="0" y="0"/>
                  </a:moveTo>
                  <a:lnTo>
                    <a:pt x="6970268" y="0"/>
                  </a:lnTo>
                  <a:lnTo>
                    <a:pt x="6970268" y="6023483"/>
                  </a:lnTo>
                  <a:lnTo>
                    <a:pt x="0" y="602348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2" r="0" b="-52"/>
              </a:stretch>
            </a:blipFill>
          </p:spPr>
        </p:sp>
      </p:grpSp>
      <p:grpSp>
        <p:nvGrpSpPr>
          <p:cNvPr name="Group 7" id="7"/>
          <p:cNvGrpSpPr/>
          <p:nvPr/>
        </p:nvGrpSpPr>
        <p:grpSpPr>
          <a:xfrm rot="0">
            <a:off x="-176066" y="7052411"/>
            <a:ext cx="4008787" cy="3464243"/>
            <a:chOff x="0" y="0"/>
            <a:chExt cx="5345049" cy="4618991"/>
          </a:xfrm>
        </p:grpSpPr>
        <p:sp>
          <p:nvSpPr>
            <p:cNvPr name="Freeform 8" id="8"/>
            <p:cNvSpPr/>
            <p:nvPr/>
          </p:nvSpPr>
          <p:spPr>
            <a:xfrm flipH="true" flipV="true" rot="0">
              <a:off x="0" y="0"/>
              <a:ext cx="5345049" cy="4618990"/>
            </a:xfrm>
            <a:custGeom>
              <a:avLst/>
              <a:gdLst/>
              <a:ahLst/>
              <a:cxnLst/>
              <a:rect r="r" b="b" t="t" l="l"/>
              <a:pathLst>
                <a:path h="4618990" w="5345049">
                  <a:moveTo>
                    <a:pt x="5345049" y="4618990"/>
                  </a:moveTo>
                  <a:lnTo>
                    <a:pt x="0" y="4618990"/>
                  </a:lnTo>
                  <a:lnTo>
                    <a:pt x="0" y="0"/>
                  </a:lnTo>
                  <a:lnTo>
                    <a:pt x="5345049" y="0"/>
                  </a:lnTo>
                  <a:lnTo>
                    <a:pt x="5345049" y="4618990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2" r="0" b="-52"/>
              </a:stretch>
            </a:blipFill>
          </p:spPr>
        </p:sp>
      </p:grpSp>
      <p:sp>
        <p:nvSpPr>
          <p:cNvPr name="Freeform 9" id="9"/>
          <p:cNvSpPr/>
          <p:nvPr/>
        </p:nvSpPr>
        <p:spPr>
          <a:xfrm flipH="true" flipV="true" rot="0">
            <a:off x="14535190" y="7778549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5448219" y="5016902"/>
                </a:moveTo>
                <a:lnTo>
                  <a:pt x="0" y="5016902"/>
                </a:lnTo>
                <a:lnTo>
                  <a:pt x="0" y="0"/>
                </a:lnTo>
                <a:lnTo>
                  <a:pt x="5448219" y="0"/>
                </a:lnTo>
                <a:lnTo>
                  <a:pt x="5448219" y="5016902"/>
                </a:lnTo>
                <a:close/>
              </a:path>
            </a:pathLst>
          </a:custGeom>
          <a:blipFill>
            <a:blip r:embed="rId2">
              <a:alphaModFix amt="19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grpSp>
        <p:nvGrpSpPr>
          <p:cNvPr name="Group 10" id="10"/>
          <p:cNvGrpSpPr/>
          <p:nvPr/>
        </p:nvGrpSpPr>
        <p:grpSpPr>
          <a:xfrm rot="0">
            <a:off x="185327" y="173069"/>
            <a:ext cx="17920906" cy="9976104"/>
            <a:chOff x="0" y="0"/>
            <a:chExt cx="23894541" cy="13301472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23894542" cy="13301472"/>
            </a:xfrm>
            <a:custGeom>
              <a:avLst/>
              <a:gdLst/>
              <a:ahLst/>
              <a:cxnLst/>
              <a:rect r="r" b="b" t="t" l="l"/>
              <a:pathLst>
                <a:path h="13301472" w="23894542">
                  <a:moveTo>
                    <a:pt x="0" y="0"/>
                  </a:moveTo>
                  <a:lnTo>
                    <a:pt x="23894542" y="0"/>
                  </a:lnTo>
                  <a:lnTo>
                    <a:pt x="23894542" y="13301472"/>
                  </a:lnTo>
                  <a:lnTo>
                    <a:pt x="0" y="1330147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0" t="-9879" r="0" b="-9879"/>
              </a:stretch>
            </a:blipFill>
          </p:spPr>
        </p:sp>
      </p:grpSp>
      <p:sp>
        <p:nvSpPr>
          <p:cNvPr name="Freeform 12" id="12"/>
          <p:cNvSpPr/>
          <p:nvPr/>
        </p:nvSpPr>
        <p:spPr>
          <a:xfrm flipH="false" flipV="false" rot="0">
            <a:off x="0" y="-144661"/>
            <a:ext cx="18288000" cy="1929259"/>
          </a:xfrm>
          <a:custGeom>
            <a:avLst/>
            <a:gdLst/>
            <a:ahLst/>
            <a:cxnLst/>
            <a:rect r="r" b="b" t="t" l="l"/>
            <a:pathLst>
              <a:path h="1929259" w="18288000">
                <a:moveTo>
                  <a:pt x="0" y="0"/>
                </a:moveTo>
                <a:lnTo>
                  <a:pt x="18288000" y="0"/>
                </a:lnTo>
                <a:lnTo>
                  <a:pt x="18288000" y="1929259"/>
                </a:lnTo>
                <a:lnTo>
                  <a:pt x="0" y="1929259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-111" r="0" b="-111"/>
            </a:stretch>
          </a:blipFill>
        </p:spPr>
      </p:sp>
      <p:sp>
        <p:nvSpPr>
          <p:cNvPr name="TextBox 13" id="13"/>
          <p:cNvSpPr txBox="true"/>
          <p:nvPr/>
        </p:nvSpPr>
        <p:spPr>
          <a:xfrm rot="0">
            <a:off x="511198" y="1820656"/>
            <a:ext cx="8222178" cy="77267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719"/>
              </a:lnSpc>
            </a:pPr>
            <a:r>
              <a:rPr lang="en-US" sz="4800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{HYMN14_KN_V6}</a:t>
            </a: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</p:txBody>
      </p:sp>
      <p:sp>
        <p:nvSpPr>
          <p:cNvPr name="TextBox 14" id="14"/>
          <p:cNvSpPr txBox="true"/>
          <p:nvPr/>
        </p:nvSpPr>
        <p:spPr>
          <a:xfrm rot="0">
            <a:off x="9471746" y="1820656"/>
            <a:ext cx="8222178" cy="77267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719"/>
              </a:lnSpc>
            </a:pPr>
            <a:r>
              <a:rPr lang="en-US" sz="4800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{HYMN14_EN_V6}</a:t>
            </a: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</p:txBody>
      </p:sp>
      <p:sp>
        <p:nvSpPr>
          <p:cNvPr name="TextBox 15" id="15"/>
          <p:cNvSpPr txBox="true"/>
          <p:nvPr/>
        </p:nvSpPr>
        <p:spPr>
          <a:xfrm rot="0">
            <a:off x="1211202" y="137356"/>
            <a:ext cx="15865597" cy="79385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98"/>
              </a:lnSpc>
            </a:pPr>
            <a:r>
              <a:rPr lang="en-US" sz="3999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{HYMN14_DES}</a:t>
            </a:r>
          </a:p>
        </p:txBody>
      </p:sp>
    </p:spTree>
  </p:cSld>
  <p:clrMapOvr>
    <a:masterClrMapping/>
  </p:clrMapOvr>
</p:sld>
</file>

<file path=ppt/slides/slide15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798976" y="-1112126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0" y="0"/>
                </a:moveTo>
                <a:lnTo>
                  <a:pt x="5448219" y="0"/>
                </a:lnTo>
                <a:lnTo>
                  <a:pt x="5448219" y="5016902"/>
                </a:lnTo>
                <a:lnTo>
                  <a:pt x="0" y="501690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48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-176066" y="-3525521"/>
            <a:ext cx="18640140" cy="18640140"/>
            <a:chOff x="0" y="0"/>
            <a:chExt cx="24853520" cy="2485352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853519" cy="24853519"/>
            </a:xfrm>
            <a:custGeom>
              <a:avLst/>
              <a:gdLst/>
              <a:ahLst/>
              <a:cxnLst/>
              <a:rect r="r" b="b" t="t" l="l"/>
              <a:pathLst>
                <a:path h="24853519" w="24853519">
                  <a:moveTo>
                    <a:pt x="0" y="0"/>
                  </a:moveTo>
                  <a:lnTo>
                    <a:pt x="24853519" y="0"/>
                  </a:lnTo>
                  <a:lnTo>
                    <a:pt x="24853519" y="24853519"/>
                  </a:lnTo>
                  <a:lnTo>
                    <a:pt x="0" y="2485351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alphaModFix amt="68000"/>
              </a:blip>
              <a:stretch>
                <a:fillRect l="0" t="0" r="0" b="0"/>
              </a:stretch>
            </a:blipFill>
          </p:spPr>
        </p:sp>
      </p:grpSp>
      <p:grpSp>
        <p:nvGrpSpPr>
          <p:cNvPr name="Group 5" id="5"/>
          <p:cNvGrpSpPr/>
          <p:nvPr/>
        </p:nvGrpSpPr>
        <p:grpSpPr>
          <a:xfrm rot="0">
            <a:off x="13236334" y="0"/>
            <a:ext cx="5227701" cy="4517612"/>
            <a:chOff x="0" y="0"/>
            <a:chExt cx="6970268" cy="6023483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6970268" cy="6023483"/>
            </a:xfrm>
            <a:custGeom>
              <a:avLst/>
              <a:gdLst/>
              <a:ahLst/>
              <a:cxnLst/>
              <a:rect r="r" b="b" t="t" l="l"/>
              <a:pathLst>
                <a:path h="6023483" w="6970268">
                  <a:moveTo>
                    <a:pt x="0" y="0"/>
                  </a:moveTo>
                  <a:lnTo>
                    <a:pt x="6970268" y="0"/>
                  </a:lnTo>
                  <a:lnTo>
                    <a:pt x="6970268" y="6023483"/>
                  </a:lnTo>
                  <a:lnTo>
                    <a:pt x="0" y="602348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2" r="0" b="-52"/>
              </a:stretch>
            </a:blipFill>
          </p:spPr>
        </p:sp>
      </p:grpSp>
      <p:grpSp>
        <p:nvGrpSpPr>
          <p:cNvPr name="Group 7" id="7"/>
          <p:cNvGrpSpPr/>
          <p:nvPr/>
        </p:nvGrpSpPr>
        <p:grpSpPr>
          <a:xfrm rot="0">
            <a:off x="-176066" y="7052411"/>
            <a:ext cx="4008787" cy="3464243"/>
            <a:chOff x="0" y="0"/>
            <a:chExt cx="5345049" cy="4618991"/>
          </a:xfrm>
        </p:grpSpPr>
        <p:sp>
          <p:nvSpPr>
            <p:cNvPr name="Freeform 8" id="8"/>
            <p:cNvSpPr/>
            <p:nvPr/>
          </p:nvSpPr>
          <p:spPr>
            <a:xfrm flipH="true" flipV="true" rot="0">
              <a:off x="0" y="0"/>
              <a:ext cx="5345049" cy="4618990"/>
            </a:xfrm>
            <a:custGeom>
              <a:avLst/>
              <a:gdLst/>
              <a:ahLst/>
              <a:cxnLst/>
              <a:rect r="r" b="b" t="t" l="l"/>
              <a:pathLst>
                <a:path h="4618990" w="5345049">
                  <a:moveTo>
                    <a:pt x="5345049" y="4618990"/>
                  </a:moveTo>
                  <a:lnTo>
                    <a:pt x="0" y="4618990"/>
                  </a:lnTo>
                  <a:lnTo>
                    <a:pt x="0" y="0"/>
                  </a:lnTo>
                  <a:lnTo>
                    <a:pt x="5345049" y="0"/>
                  </a:lnTo>
                  <a:lnTo>
                    <a:pt x="5345049" y="4618990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2" r="0" b="-52"/>
              </a:stretch>
            </a:blipFill>
          </p:spPr>
        </p:sp>
      </p:grpSp>
      <p:sp>
        <p:nvSpPr>
          <p:cNvPr name="Freeform 9" id="9"/>
          <p:cNvSpPr/>
          <p:nvPr/>
        </p:nvSpPr>
        <p:spPr>
          <a:xfrm flipH="true" flipV="true" rot="0">
            <a:off x="14535190" y="7778549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5448219" y="5016902"/>
                </a:moveTo>
                <a:lnTo>
                  <a:pt x="0" y="5016902"/>
                </a:lnTo>
                <a:lnTo>
                  <a:pt x="0" y="0"/>
                </a:lnTo>
                <a:lnTo>
                  <a:pt x="5448219" y="0"/>
                </a:lnTo>
                <a:lnTo>
                  <a:pt x="5448219" y="5016902"/>
                </a:lnTo>
                <a:close/>
              </a:path>
            </a:pathLst>
          </a:custGeom>
          <a:blipFill>
            <a:blip r:embed="rId2">
              <a:alphaModFix amt="19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grpSp>
        <p:nvGrpSpPr>
          <p:cNvPr name="Group 10" id="10"/>
          <p:cNvGrpSpPr/>
          <p:nvPr/>
        </p:nvGrpSpPr>
        <p:grpSpPr>
          <a:xfrm rot="0">
            <a:off x="185327" y="173069"/>
            <a:ext cx="17920906" cy="9976104"/>
            <a:chOff x="0" y="0"/>
            <a:chExt cx="23894541" cy="13301472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23894542" cy="13301472"/>
            </a:xfrm>
            <a:custGeom>
              <a:avLst/>
              <a:gdLst/>
              <a:ahLst/>
              <a:cxnLst/>
              <a:rect r="r" b="b" t="t" l="l"/>
              <a:pathLst>
                <a:path h="13301472" w="23894542">
                  <a:moveTo>
                    <a:pt x="0" y="0"/>
                  </a:moveTo>
                  <a:lnTo>
                    <a:pt x="23894542" y="0"/>
                  </a:lnTo>
                  <a:lnTo>
                    <a:pt x="23894542" y="13301472"/>
                  </a:lnTo>
                  <a:lnTo>
                    <a:pt x="0" y="1330147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0" t="-9879" r="0" b="-9879"/>
              </a:stretch>
            </a:blipFill>
          </p:spPr>
        </p:sp>
      </p:grpSp>
      <p:sp>
        <p:nvSpPr>
          <p:cNvPr name="Freeform 12" id="12"/>
          <p:cNvSpPr/>
          <p:nvPr/>
        </p:nvSpPr>
        <p:spPr>
          <a:xfrm flipH="false" flipV="false" rot="0">
            <a:off x="0" y="-144661"/>
            <a:ext cx="18288000" cy="1929259"/>
          </a:xfrm>
          <a:custGeom>
            <a:avLst/>
            <a:gdLst/>
            <a:ahLst/>
            <a:cxnLst/>
            <a:rect r="r" b="b" t="t" l="l"/>
            <a:pathLst>
              <a:path h="1929259" w="18288000">
                <a:moveTo>
                  <a:pt x="0" y="0"/>
                </a:moveTo>
                <a:lnTo>
                  <a:pt x="18288000" y="0"/>
                </a:lnTo>
                <a:lnTo>
                  <a:pt x="18288000" y="1929259"/>
                </a:lnTo>
                <a:lnTo>
                  <a:pt x="0" y="1929259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-111" r="0" b="-111"/>
            </a:stretch>
          </a:blipFill>
        </p:spPr>
      </p:sp>
      <p:sp>
        <p:nvSpPr>
          <p:cNvPr name="TextBox 13" id="13"/>
          <p:cNvSpPr txBox="true"/>
          <p:nvPr/>
        </p:nvSpPr>
        <p:spPr>
          <a:xfrm rot="0">
            <a:off x="511198" y="1820656"/>
            <a:ext cx="8222178" cy="77267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719"/>
              </a:lnSpc>
            </a:pPr>
            <a:r>
              <a:rPr lang="en-US" sz="4800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{HYMN14_KN_V7}</a:t>
            </a: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</p:txBody>
      </p:sp>
      <p:sp>
        <p:nvSpPr>
          <p:cNvPr name="TextBox 14" id="14"/>
          <p:cNvSpPr txBox="true"/>
          <p:nvPr/>
        </p:nvSpPr>
        <p:spPr>
          <a:xfrm rot="0">
            <a:off x="9471746" y="1820656"/>
            <a:ext cx="8222178" cy="77267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719"/>
              </a:lnSpc>
            </a:pPr>
            <a:r>
              <a:rPr lang="en-US" sz="4800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{HYMN14_EN_V7}</a:t>
            </a: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</p:txBody>
      </p:sp>
      <p:sp>
        <p:nvSpPr>
          <p:cNvPr name="TextBox 15" id="15"/>
          <p:cNvSpPr txBox="true"/>
          <p:nvPr/>
        </p:nvSpPr>
        <p:spPr>
          <a:xfrm rot="0">
            <a:off x="1211202" y="137356"/>
            <a:ext cx="15865597" cy="79385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98"/>
              </a:lnSpc>
            </a:pPr>
            <a:r>
              <a:rPr lang="en-US" sz="3999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{HYMN14_DES}</a:t>
            </a:r>
          </a:p>
        </p:txBody>
      </p:sp>
    </p:spTree>
  </p:cSld>
  <p:clrMapOvr>
    <a:masterClrMapping/>
  </p:clrMapOvr>
</p:sld>
</file>

<file path=ppt/slides/slide15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798976" y="-1112126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0" y="0"/>
                </a:moveTo>
                <a:lnTo>
                  <a:pt x="5448219" y="0"/>
                </a:lnTo>
                <a:lnTo>
                  <a:pt x="5448219" y="5016902"/>
                </a:lnTo>
                <a:lnTo>
                  <a:pt x="0" y="501690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48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-176066" y="-3525521"/>
            <a:ext cx="18640140" cy="18640140"/>
            <a:chOff x="0" y="0"/>
            <a:chExt cx="24853520" cy="2485352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853519" cy="24853519"/>
            </a:xfrm>
            <a:custGeom>
              <a:avLst/>
              <a:gdLst/>
              <a:ahLst/>
              <a:cxnLst/>
              <a:rect r="r" b="b" t="t" l="l"/>
              <a:pathLst>
                <a:path h="24853519" w="24853519">
                  <a:moveTo>
                    <a:pt x="0" y="0"/>
                  </a:moveTo>
                  <a:lnTo>
                    <a:pt x="24853519" y="0"/>
                  </a:lnTo>
                  <a:lnTo>
                    <a:pt x="24853519" y="24853519"/>
                  </a:lnTo>
                  <a:lnTo>
                    <a:pt x="0" y="2485351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alphaModFix amt="68000"/>
              </a:blip>
              <a:stretch>
                <a:fillRect l="0" t="0" r="0" b="0"/>
              </a:stretch>
            </a:blipFill>
          </p:spPr>
        </p:sp>
      </p:grpSp>
      <p:grpSp>
        <p:nvGrpSpPr>
          <p:cNvPr name="Group 5" id="5"/>
          <p:cNvGrpSpPr/>
          <p:nvPr/>
        </p:nvGrpSpPr>
        <p:grpSpPr>
          <a:xfrm rot="0">
            <a:off x="13236334" y="0"/>
            <a:ext cx="5227701" cy="4517612"/>
            <a:chOff x="0" y="0"/>
            <a:chExt cx="6970268" cy="6023483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6970268" cy="6023483"/>
            </a:xfrm>
            <a:custGeom>
              <a:avLst/>
              <a:gdLst/>
              <a:ahLst/>
              <a:cxnLst/>
              <a:rect r="r" b="b" t="t" l="l"/>
              <a:pathLst>
                <a:path h="6023483" w="6970268">
                  <a:moveTo>
                    <a:pt x="0" y="0"/>
                  </a:moveTo>
                  <a:lnTo>
                    <a:pt x="6970268" y="0"/>
                  </a:lnTo>
                  <a:lnTo>
                    <a:pt x="6970268" y="6023483"/>
                  </a:lnTo>
                  <a:lnTo>
                    <a:pt x="0" y="602348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2" r="0" b="-52"/>
              </a:stretch>
            </a:blipFill>
          </p:spPr>
        </p:sp>
      </p:grpSp>
      <p:grpSp>
        <p:nvGrpSpPr>
          <p:cNvPr name="Group 7" id="7"/>
          <p:cNvGrpSpPr/>
          <p:nvPr/>
        </p:nvGrpSpPr>
        <p:grpSpPr>
          <a:xfrm rot="0">
            <a:off x="-176066" y="7052411"/>
            <a:ext cx="4008787" cy="3464243"/>
            <a:chOff x="0" y="0"/>
            <a:chExt cx="5345049" cy="4618991"/>
          </a:xfrm>
        </p:grpSpPr>
        <p:sp>
          <p:nvSpPr>
            <p:cNvPr name="Freeform 8" id="8"/>
            <p:cNvSpPr/>
            <p:nvPr/>
          </p:nvSpPr>
          <p:spPr>
            <a:xfrm flipH="true" flipV="true" rot="0">
              <a:off x="0" y="0"/>
              <a:ext cx="5345049" cy="4618990"/>
            </a:xfrm>
            <a:custGeom>
              <a:avLst/>
              <a:gdLst/>
              <a:ahLst/>
              <a:cxnLst/>
              <a:rect r="r" b="b" t="t" l="l"/>
              <a:pathLst>
                <a:path h="4618990" w="5345049">
                  <a:moveTo>
                    <a:pt x="5345049" y="4618990"/>
                  </a:moveTo>
                  <a:lnTo>
                    <a:pt x="0" y="4618990"/>
                  </a:lnTo>
                  <a:lnTo>
                    <a:pt x="0" y="0"/>
                  </a:lnTo>
                  <a:lnTo>
                    <a:pt x="5345049" y="0"/>
                  </a:lnTo>
                  <a:lnTo>
                    <a:pt x="5345049" y="4618990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2" r="0" b="-52"/>
              </a:stretch>
            </a:blipFill>
          </p:spPr>
        </p:sp>
      </p:grpSp>
      <p:sp>
        <p:nvSpPr>
          <p:cNvPr name="Freeform 9" id="9"/>
          <p:cNvSpPr/>
          <p:nvPr/>
        </p:nvSpPr>
        <p:spPr>
          <a:xfrm flipH="true" flipV="true" rot="0">
            <a:off x="14535190" y="7778549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5448219" y="5016902"/>
                </a:moveTo>
                <a:lnTo>
                  <a:pt x="0" y="5016902"/>
                </a:lnTo>
                <a:lnTo>
                  <a:pt x="0" y="0"/>
                </a:lnTo>
                <a:lnTo>
                  <a:pt x="5448219" y="0"/>
                </a:lnTo>
                <a:lnTo>
                  <a:pt x="5448219" y="5016902"/>
                </a:lnTo>
                <a:close/>
              </a:path>
            </a:pathLst>
          </a:custGeom>
          <a:blipFill>
            <a:blip r:embed="rId2">
              <a:alphaModFix amt="19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grpSp>
        <p:nvGrpSpPr>
          <p:cNvPr name="Group 10" id="10"/>
          <p:cNvGrpSpPr/>
          <p:nvPr/>
        </p:nvGrpSpPr>
        <p:grpSpPr>
          <a:xfrm rot="0">
            <a:off x="185327" y="173069"/>
            <a:ext cx="17920906" cy="9976104"/>
            <a:chOff x="0" y="0"/>
            <a:chExt cx="23894541" cy="13301472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23894542" cy="13301472"/>
            </a:xfrm>
            <a:custGeom>
              <a:avLst/>
              <a:gdLst/>
              <a:ahLst/>
              <a:cxnLst/>
              <a:rect r="r" b="b" t="t" l="l"/>
              <a:pathLst>
                <a:path h="13301472" w="23894542">
                  <a:moveTo>
                    <a:pt x="0" y="0"/>
                  </a:moveTo>
                  <a:lnTo>
                    <a:pt x="23894542" y="0"/>
                  </a:lnTo>
                  <a:lnTo>
                    <a:pt x="23894542" y="13301472"/>
                  </a:lnTo>
                  <a:lnTo>
                    <a:pt x="0" y="1330147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0" t="-9879" r="0" b="-9879"/>
              </a:stretch>
            </a:blipFill>
          </p:spPr>
        </p:sp>
      </p:grpSp>
      <p:sp>
        <p:nvSpPr>
          <p:cNvPr name="Freeform 12" id="12"/>
          <p:cNvSpPr/>
          <p:nvPr/>
        </p:nvSpPr>
        <p:spPr>
          <a:xfrm flipH="false" flipV="false" rot="0">
            <a:off x="0" y="-144661"/>
            <a:ext cx="18288000" cy="1929259"/>
          </a:xfrm>
          <a:custGeom>
            <a:avLst/>
            <a:gdLst/>
            <a:ahLst/>
            <a:cxnLst/>
            <a:rect r="r" b="b" t="t" l="l"/>
            <a:pathLst>
              <a:path h="1929259" w="18288000">
                <a:moveTo>
                  <a:pt x="0" y="0"/>
                </a:moveTo>
                <a:lnTo>
                  <a:pt x="18288000" y="0"/>
                </a:lnTo>
                <a:lnTo>
                  <a:pt x="18288000" y="1929259"/>
                </a:lnTo>
                <a:lnTo>
                  <a:pt x="0" y="1929259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-111" r="0" b="-111"/>
            </a:stretch>
          </a:blipFill>
        </p:spPr>
      </p:sp>
      <p:sp>
        <p:nvSpPr>
          <p:cNvPr name="TextBox 13" id="13"/>
          <p:cNvSpPr txBox="true"/>
          <p:nvPr/>
        </p:nvSpPr>
        <p:spPr>
          <a:xfrm rot="0">
            <a:off x="511198" y="1820656"/>
            <a:ext cx="8222178" cy="77267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719"/>
              </a:lnSpc>
            </a:pPr>
            <a:r>
              <a:rPr lang="en-US" sz="4800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{HYMN14_KN_V8}</a:t>
            </a: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</p:txBody>
      </p:sp>
      <p:sp>
        <p:nvSpPr>
          <p:cNvPr name="TextBox 14" id="14"/>
          <p:cNvSpPr txBox="true"/>
          <p:nvPr/>
        </p:nvSpPr>
        <p:spPr>
          <a:xfrm rot="0">
            <a:off x="9471746" y="1820656"/>
            <a:ext cx="8222178" cy="77267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719"/>
              </a:lnSpc>
            </a:pPr>
            <a:r>
              <a:rPr lang="en-US" sz="4800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{HYMN14_EN_V8}</a:t>
            </a: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</p:txBody>
      </p:sp>
      <p:sp>
        <p:nvSpPr>
          <p:cNvPr name="TextBox 15" id="15"/>
          <p:cNvSpPr txBox="true"/>
          <p:nvPr/>
        </p:nvSpPr>
        <p:spPr>
          <a:xfrm rot="0">
            <a:off x="1211202" y="137356"/>
            <a:ext cx="15865597" cy="79385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98"/>
              </a:lnSpc>
            </a:pPr>
            <a:r>
              <a:rPr lang="en-US" sz="3999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{HYMN14_DES}</a:t>
            </a:r>
          </a:p>
        </p:txBody>
      </p:sp>
    </p:spTree>
  </p:cSld>
  <p:clrMapOvr>
    <a:masterClrMapping/>
  </p:clrMapOvr>
</p:sld>
</file>

<file path=ppt/slides/slide15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798976" y="-1112126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0" y="0"/>
                </a:moveTo>
                <a:lnTo>
                  <a:pt x="5448219" y="0"/>
                </a:lnTo>
                <a:lnTo>
                  <a:pt x="5448219" y="5016902"/>
                </a:lnTo>
                <a:lnTo>
                  <a:pt x="0" y="501690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48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-176066" y="-3525521"/>
            <a:ext cx="18640140" cy="18640140"/>
            <a:chOff x="0" y="0"/>
            <a:chExt cx="24853520" cy="2485352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853519" cy="24853519"/>
            </a:xfrm>
            <a:custGeom>
              <a:avLst/>
              <a:gdLst/>
              <a:ahLst/>
              <a:cxnLst/>
              <a:rect r="r" b="b" t="t" l="l"/>
              <a:pathLst>
                <a:path h="24853519" w="24853519">
                  <a:moveTo>
                    <a:pt x="0" y="0"/>
                  </a:moveTo>
                  <a:lnTo>
                    <a:pt x="24853519" y="0"/>
                  </a:lnTo>
                  <a:lnTo>
                    <a:pt x="24853519" y="24853519"/>
                  </a:lnTo>
                  <a:lnTo>
                    <a:pt x="0" y="2485351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alphaModFix amt="68000"/>
              </a:blip>
              <a:stretch>
                <a:fillRect l="0" t="0" r="0" b="0"/>
              </a:stretch>
            </a:blipFill>
          </p:spPr>
        </p:sp>
      </p:grpSp>
      <p:grpSp>
        <p:nvGrpSpPr>
          <p:cNvPr name="Group 5" id="5"/>
          <p:cNvGrpSpPr/>
          <p:nvPr/>
        </p:nvGrpSpPr>
        <p:grpSpPr>
          <a:xfrm rot="0">
            <a:off x="13236334" y="0"/>
            <a:ext cx="5227701" cy="4517612"/>
            <a:chOff x="0" y="0"/>
            <a:chExt cx="6970268" cy="6023483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6970268" cy="6023483"/>
            </a:xfrm>
            <a:custGeom>
              <a:avLst/>
              <a:gdLst/>
              <a:ahLst/>
              <a:cxnLst/>
              <a:rect r="r" b="b" t="t" l="l"/>
              <a:pathLst>
                <a:path h="6023483" w="6970268">
                  <a:moveTo>
                    <a:pt x="0" y="0"/>
                  </a:moveTo>
                  <a:lnTo>
                    <a:pt x="6970268" y="0"/>
                  </a:lnTo>
                  <a:lnTo>
                    <a:pt x="6970268" y="6023483"/>
                  </a:lnTo>
                  <a:lnTo>
                    <a:pt x="0" y="602348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2" r="0" b="-52"/>
              </a:stretch>
            </a:blipFill>
          </p:spPr>
        </p:sp>
      </p:grpSp>
      <p:grpSp>
        <p:nvGrpSpPr>
          <p:cNvPr name="Group 7" id="7"/>
          <p:cNvGrpSpPr/>
          <p:nvPr/>
        </p:nvGrpSpPr>
        <p:grpSpPr>
          <a:xfrm rot="0">
            <a:off x="-176066" y="5999066"/>
            <a:ext cx="5227701" cy="4517612"/>
            <a:chOff x="0" y="0"/>
            <a:chExt cx="6970268" cy="6023483"/>
          </a:xfrm>
        </p:grpSpPr>
        <p:sp>
          <p:nvSpPr>
            <p:cNvPr name="Freeform 8" id="8"/>
            <p:cNvSpPr/>
            <p:nvPr/>
          </p:nvSpPr>
          <p:spPr>
            <a:xfrm flipH="true" flipV="true" rot="0">
              <a:off x="0" y="0"/>
              <a:ext cx="6970268" cy="6023483"/>
            </a:xfrm>
            <a:custGeom>
              <a:avLst/>
              <a:gdLst/>
              <a:ahLst/>
              <a:cxnLst/>
              <a:rect r="r" b="b" t="t" l="l"/>
              <a:pathLst>
                <a:path h="6023483" w="6970268">
                  <a:moveTo>
                    <a:pt x="6970268" y="6023483"/>
                  </a:moveTo>
                  <a:lnTo>
                    <a:pt x="0" y="6023483"/>
                  </a:lnTo>
                  <a:lnTo>
                    <a:pt x="0" y="0"/>
                  </a:lnTo>
                  <a:lnTo>
                    <a:pt x="6970268" y="0"/>
                  </a:lnTo>
                  <a:lnTo>
                    <a:pt x="6970268" y="6023483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2" r="0" b="-52"/>
              </a:stretch>
            </a:blipFill>
          </p:spPr>
        </p:sp>
      </p:grpSp>
      <p:sp>
        <p:nvSpPr>
          <p:cNvPr name="Freeform 9" id="9"/>
          <p:cNvSpPr/>
          <p:nvPr/>
        </p:nvSpPr>
        <p:spPr>
          <a:xfrm flipH="true" flipV="true" rot="0">
            <a:off x="14535190" y="7778549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5448219" y="5016902"/>
                </a:moveTo>
                <a:lnTo>
                  <a:pt x="0" y="5016902"/>
                </a:lnTo>
                <a:lnTo>
                  <a:pt x="0" y="0"/>
                </a:lnTo>
                <a:lnTo>
                  <a:pt x="5448219" y="0"/>
                </a:lnTo>
                <a:lnTo>
                  <a:pt x="5448219" y="5016902"/>
                </a:lnTo>
                <a:close/>
              </a:path>
            </a:pathLst>
          </a:custGeom>
          <a:blipFill>
            <a:blip r:embed="rId2">
              <a:alphaModFix amt="19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sp>
        <p:nvSpPr>
          <p:cNvPr name="TextBox 10" id="10"/>
          <p:cNvSpPr txBox="true"/>
          <p:nvPr/>
        </p:nvSpPr>
        <p:spPr>
          <a:xfrm rot="0">
            <a:off x="1600200" y="3593115"/>
            <a:ext cx="15429489" cy="182460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4930"/>
              </a:lnSpc>
            </a:pPr>
            <a:r>
              <a:rPr lang="en-US" sz="10665" b="true">
                <a:solidFill>
                  <a:srgbClr val="000000"/>
                </a:solidFill>
                <a:latin typeface="Aptos Bold"/>
                <a:ea typeface="Aptos Bold"/>
                <a:cs typeface="Aptos Bold"/>
                <a:sym typeface="Aptos Bold"/>
              </a:rPr>
              <a:t>{HYMN15_DES}</a:t>
            </a:r>
          </a:p>
        </p:txBody>
      </p:sp>
    </p:spTree>
  </p:cSld>
  <p:clrMapOvr>
    <a:masterClrMapping/>
  </p:clrMapOvr>
</p:sld>
</file>

<file path=ppt/slides/slide15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798976" y="-1112126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0" y="0"/>
                </a:moveTo>
                <a:lnTo>
                  <a:pt x="5448219" y="0"/>
                </a:lnTo>
                <a:lnTo>
                  <a:pt x="5448219" y="5016902"/>
                </a:lnTo>
                <a:lnTo>
                  <a:pt x="0" y="501690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48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-176066" y="-3525521"/>
            <a:ext cx="18640140" cy="18640140"/>
            <a:chOff x="0" y="0"/>
            <a:chExt cx="24853520" cy="2485352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853519" cy="24853519"/>
            </a:xfrm>
            <a:custGeom>
              <a:avLst/>
              <a:gdLst/>
              <a:ahLst/>
              <a:cxnLst/>
              <a:rect r="r" b="b" t="t" l="l"/>
              <a:pathLst>
                <a:path h="24853519" w="24853519">
                  <a:moveTo>
                    <a:pt x="0" y="0"/>
                  </a:moveTo>
                  <a:lnTo>
                    <a:pt x="24853519" y="0"/>
                  </a:lnTo>
                  <a:lnTo>
                    <a:pt x="24853519" y="24853519"/>
                  </a:lnTo>
                  <a:lnTo>
                    <a:pt x="0" y="2485351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alphaModFix amt="68000"/>
              </a:blip>
              <a:stretch>
                <a:fillRect l="0" t="0" r="0" b="0"/>
              </a:stretch>
            </a:blipFill>
          </p:spPr>
        </p:sp>
      </p:grpSp>
      <p:grpSp>
        <p:nvGrpSpPr>
          <p:cNvPr name="Group 5" id="5"/>
          <p:cNvGrpSpPr/>
          <p:nvPr/>
        </p:nvGrpSpPr>
        <p:grpSpPr>
          <a:xfrm rot="0">
            <a:off x="13236334" y="0"/>
            <a:ext cx="5227701" cy="4517612"/>
            <a:chOff x="0" y="0"/>
            <a:chExt cx="6970268" cy="6023483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6970268" cy="6023483"/>
            </a:xfrm>
            <a:custGeom>
              <a:avLst/>
              <a:gdLst/>
              <a:ahLst/>
              <a:cxnLst/>
              <a:rect r="r" b="b" t="t" l="l"/>
              <a:pathLst>
                <a:path h="6023483" w="6970268">
                  <a:moveTo>
                    <a:pt x="0" y="0"/>
                  </a:moveTo>
                  <a:lnTo>
                    <a:pt x="6970268" y="0"/>
                  </a:lnTo>
                  <a:lnTo>
                    <a:pt x="6970268" y="6023483"/>
                  </a:lnTo>
                  <a:lnTo>
                    <a:pt x="0" y="602348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2" r="0" b="-52"/>
              </a:stretch>
            </a:blipFill>
          </p:spPr>
        </p:sp>
      </p:grpSp>
      <p:grpSp>
        <p:nvGrpSpPr>
          <p:cNvPr name="Group 7" id="7"/>
          <p:cNvGrpSpPr/>
          <p:nvPr/>
        </p:nvGrpSpPr>
        <p:grpSpPr>
          <a:xfrm rot="0">
            <a:off x="-176066" y="7052411"/>
            <a:ext cx="4008787" cy="3464243"/>
            <a:chOff x="0" y="0"/>
            <a:chExt cx="5345049" cy="4618991"/>
          </a:xfrm>
        </p:grpSpPr>
        <p:sp>
          <p:nvSpPr>
            <p:cNvPr name="Freeform 8" id="8"/>
            <p:cNvSpPr/>
            <p:nvPr/>
          </p:nvSpPr>
          <p:spPr>
            <a:xfrm flipH="true" flipV="true" rot="0">
              <a:off x="0" y="0"/>
              <a:ext cx="5345049" cy="4618990"/>
            </a:xfrm>
            <a:custGeom>
              <a:avLst/>
              <a:gdLst/>
              <a:ahLst/>
              <a:cxnLst/>
              <a:rect r="r" b="b" t="t" l="l"/>
              <a:pathLst>
                <a:path h="4618990" w="5345049">
                  <a:moveTo>
                    <a:pt x="5345049" y="4618990"/>
                  </a:moveTo>
                  <a:lnTo>
                    <a:pt x="0" y="4618990"/>
                  </a:lnTo>
                  <a:lnTo>
                    <a:pt x="0" y="0"/>
                  </a:lnTo>
                  <a:lnTo>
                    <a:pt x="5345049" y="0"/>
                  </a:lnTo>
                  <a:lnTo>
                    <a:pt x="5345049" y="4618990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2" r="0" b="-52"/>
              </a:stretch>
            </a:blipFill>
          </p:spPr>
        </p:sp>
      </p:grpSp>
      <p:sp>
        <p:nvSpPr>
          <p:cNvPr name="Freeform 9" id="9"/>
          <p:cNvSpPr/>
          <p:nvPr/>
        </p:nvSpPr>
        <p:spPr>
          <a:xfrm flipH="true" flipV="true" rot="0">
            <a:off x="14535190" y="7778549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5448219" y="5016902"/>
                </a:moveTo>
                <a:lnTo>
                  <a:pt x="0" y="5016902"/>
                </a:lnTo>
                <a:lnTo>
                  <a:pt x="0" y="0"/>
                </a:lnTo>
                <a:lnTo>
                  <a:pt x="5448219" y="0"/>
                </a:lnTo>
                <a:lnTo>
                  <a:pt x="5448219" y="5016902"/>
                </a:lnTo>
                <a:close/>
              </a:path>
            </a:pathLst>
          </a:custGeom>
          <a:blipFill>
            <a:blip r:embed="rId2">
              <a:alphaModFix amt="19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grpSp>
        <p:nvGrpSpPr>
          <p:cNvPr name="Group 10" id="10"/>
          <p:cNvGrpSpPr/>
          <p:nvPr/>
        </p:nvGrpSpPr>
        <p:grpSpPr>
          <a:xfrm rot="0">
            <a:off x="185327" y="173069"/>
            <a:ext cx="17920906" cy="9976104"/>
            <a:chOff x="0" y="0"/>
            <a:chExt cx="23894541" cy="13301472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23894542" cy="13301472"/>
            </a:xfrm>
            <a:custGeom>
              <a:avLst/>
              <a:gdLst/>
              <a:ahLst/>
              <a:cxnLst/>
              <a:rect r="r" b="b" t="t" l="l"/>
              <a:pathLst>
                <a:path h="13301472" w="23894542">
                  <a:moveTo>
                    <a:pt x="0" y="0"/>
                  </a:moveTo>
                  <a:lnTo>
                    <a:pt x="23894542" y="0"/>
                  </a:lnTo>
                  <a:lnTo>
                    <a:pt x="23894542" y="13301472"/>
                  </a:lnTo>
                  <a:lnTo>
                    <a:pt x="0" y="1330147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0" t="-9879" r="0" b="-9879"/>
              </a:stretch>
            </a:blipFill>
          </p:spPr>
        </p:sp>
      </p:grpSp>
      <p:sp>
        <p:nvSpPr>
          <p:cNvPr name="Freeform 12" id="12"/>
          <p:cNvSpPr/>
          <p:nvPr/>
        </p:nvSpPr>
        <p:spPr>
          <a:xfrm flipH="false" flipV="false" rot="0">
            <a:off x="0" y="-144661"/>
            <a:ext cx="18288000" cy="1929259"/>
          </a:xfrm>
          <a:custGeom>
            <a:avLst/>
            <a:gdLst/>
            <a:ahLst/>
            <a:cxnLst/>
            <a:rect r="r" b="b" t="t" l="l"/>
            <a:pathLst>
              <a:path h="1929259" w="18288000">
                <a:moveTo>
                  <a:pt x="0" y="0"/>
                </a:moveTo>
                <a:lnTo>
                  <a:pt x="18288000" y="0"/>
                </a:lnTo>
                <a:lnTo>
                  <a:pt x="18288000" y="1929259"/>
                </a:lnTo>
                <a:lnTo>
                  <a:pt x="0" y="1929259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-111" r="0" b="-111"/>
            </a:stretch>
          </a:blipFill>
        </p:spPr>
      </p:sp>
      <p:sp>
        <p:nvSpPr>
          <p:cNvPr name="TextBox 13" id="13"/>
          <p:cNvSpPr txBox="true"/>
          <p:nvPr/>
        </p:nvSpPr>
        <p:spPr>
          <a:xfrm rot="0">
            <a:off x="1211202" y="137356"/>
            <a:ext cx="15865597" cy="79385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98"/>
              </a:lnSpc>
            </a:pPr>
            <a:r>
              <a:rPr lang="en-US" sz="3999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{HYMN15_DES}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511198" y="1820656"/>
            <a:ext cx="8222178" cy="77267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719"/>
              </a:lnSpc>
            </a:pPr>
            <a:r>
              <a:rPr lang="en-US" sz="4800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{HYMN15_KN_V1}</a:t>
            </a: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</p:txBody>
      </p:sp>
      <p:sp>
        <p:nvSpPr>
          <p:cNvPr name="TextBox 15" id="15"/>
          <p:cNvSpPr txBox="true"/>
          <p:nvPr/>
        </p:nvSpPr>
        <p:spPr>
          <a:xfrm rot="0">
            <a:off x="9471746" y="1820656"/>
            <a:ext cx="8222178" cy="77267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719"/>
              </a:lnSpc>
            </a:pPr>
            <a:r>
              <a:rPr lang="en-US" sz="4800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{HYMN15_EN_V1}</a:t>
            </a: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</p:txBody>
      </p:sp>
    </p:spTree>
  </p:cSld>
  <p:clrMapOvr>
    <a:masterClrMapping/>
  </p:clrMapOvr>
</p:sld>
</file>

<file path=ppt/slides/slide1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798976" y="-1112126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0" y="0"/>
                </a:moveTo>
                <a:lnTo>
                  <a:pt x="5448219" y="0"/>
                </a:lnTo>
                <a:lnTo>
                  <a:pt x="5448219" y="5016902"/>
                </a:lnTo>
                <a:lnTo>
                  <a:pt x="0" y="501690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48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-176066" y="-3525521"/>
            <a:ext cx="18640140" cy="18640140"/>
            <a:chOff x="0" y="0"/>
            <a:chExt cx="24853520" cy="2485352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853519" cy="24853519"/>
            </a:xfrm>
            <a:custGeom>
              <a:avLst/>
              <a:gdLst/>
              <a:ahLst/>
              <a:cxnLst/>
              <a:rect r="r" b="b" t="t" l="l"/>
              <a:pathLst>
                <a:path h="24853519" w="24853519">
                  <a:moveTo>
                    <a:pt x="0" y="0"/>
                  </a:moveTo>
                  <a:lnTo>
                    <a:pt x="24853519" y="0"/>
                  </a:lnTo>
                  <a:lnTo>
                    <a:pt x="24853519" y="24853519"/>
                  </a:lnTo>
                  <a:lnTo>
                    <a:pt x="0" y="2485351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alphaModFix amt="68000"/>
              </a:blip>
              <a:stretch>
                <a:fillRect l="0" t="0" r="0" b="0"/>
              </a:stretch>
            </a:blipFill>
          </p:spPr>
        </p:sp>
      </p:grpSp>
      <p:grpSp>
        <p:nvGrpSpPr>
          <p:cNvPr name="Group 5" id="5"/>
          <p:cNvGrpSpPr/>
          <p:nvPr/>
        </p:nvGrpSpPr>
        <p:grpSpPr>
          <a:xfrm rot="0">
            <a:off x="13236334" y="0"/>
            <a:ext cx="5227701" cy="4517612"/>
            <a:chOff x="0" y="0"/>
            <a:chExt cx="6970268" cy="6023483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6970268" cy="6023483"/>
            </a:xfrm>
            <a:custGeom>
              <a:avLst/>
              <a:gdLst/>
              <a:ahLst/>
              <a:cxnLst/>
              <a:rect r="r" b="b" t="t" l="l"/>
              <a:pathLst>
                <a:path h="6023483" w="6970268">
                  <a:moveTo>
                    <a:pt x="0" y="0"/>
                  </a:moveTo>
                  <a:lnTo>
                    <a:pt x="6970268" y="0"/>
                  </a:lnTo>
                  <a:lnTo>
                    <a:pt x="6970268" y="6023483"/>
                  </a:lnTo>
                  <a:lnTo>
                    <a:pt x="0" y="602348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2" r="0" b="-52"/>
              </a:stretch>
            </a:blipFill>
          </p:spPr>
        </p:sp>
      </p:grpSp>
      <p:grpSp>
        <p:nvGrpSpPr>
          <p:cNvPr name="Group 7" id="7"/>
          <p:cNvGrpSpPr/>
          <p:nvPr/>
        </p:nvGrpSpPr>
        <p:grpSpPr>
          <a:xfrm rot="0">
            <a:off x="-176066" y="7052411"/>
            <a:ext cx="4008787" cy="3464243"/>
            <a:chOff x="0" y="0"/>
            <a:chExt cx="5345049" cy="4618991"/>
          </a:xfrm>
        </p:grpSpPr>
        <p:sp>
          <p:nvSpPr>
            <p:cNvPr name="Freeform 8" id="8"/>
            <p:cNvSpPr/>
            <p:nvPr/>
          </p:nvSpPr>
          <p:spPr>
            <a:xfrm flipH="true" flipV="true" rot="0">
              <a:off x="0" y="0"/>
              <a:ext cx="5345049" cy="4618990"/>
            </a:xfrm>
            <a:custGeom>
              <a:avLst/>
              <a:gdLst/>
              <a:ahLst/>
              <a:cxnLst/>
              <a:rect r="r" b="b" t="t" l="l"/>
              <a:pathLst>
                <a:path h="4618990" w="5345049">
                  <a:moveTo>
                    <a:pt x="5345049" y="4618990"/>
                  </a:moveTo>
                  <a:lnTo>
                    <a:pt x="0" y="4618990"/>
                  </a:lnTo>
                  <a:lnTo>
                    <a:pt x="0" y="0"/>
                  </a:lnTo>
                  <a:lnTo>
                    <a:pt x="5345049" y="0"/>
                  </a:lnTo>
                  <a:lnTo>
                    <a:pt x="5345049" y="4618990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2" r="0" b="-52"/>
              </a:stretch>
            </a:blipFill>
          </p:spPr>
        </p:sp>
      </p:grpSp>
      <p:sp>
        <p:nvSpPr>
          <p:cNvPr name="Freeform 9" id="9"/>
          <p:cNvSpPr/>
          <p:nvPr/>
        </p:nvSpPr>
        <p:spPr>
          <a:xfrm flipH="true" flipV="true" rot="0">
            <a:off x="14535190" y="7778549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5448219" y="5016902"/>
                </a:moveTo>
                <a:lnTo>
                  <a:pt x="0" y="5016902"/>
                </a:lnTo>
                <a:lnTo>
                  <a:pt x="0" y="0"/>
                </a:lnTo>
                <a:lnTo>
                  <a:pt x="5448219" y="0"/>
                </a:lnTo>
                <a:lnTo>
                  <a:pt x="5448219" y="5016902"/>
                </a:lnTo>
                <a:close/>
              </a:path>
            </a:pathLst>
          </a:custGeom>
          <a:blipFill>
            <a:blip r:embed="rId2">
              <a:alphaModFix amt="19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grpSp>
        <p:nvGrpSpPr>
          <p:cNvPr name="Group 10" id="10"/>
          <p:cNvGrpSpPr/>
          <p:nvPr/>
        </p:nvGrpSpPr>
        <p:grpSpPr>
          <a:xfrm rot="0">
            <a:off x="185327" y="173069"/>
            <a:ext cx="17920906" cy="9976104"/>
            <a:chOff x="0" y="0"/>
            <a:chExt cx="23894541" cy="13301472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23894542" cy="13301472"/>
            </a:xfrm>
            <a:custGeom>
              <a:avLst/>
              <a:gdLst/>
              <a:ahLst/>
              <a:cxnLst/>
              <a:rect r="r" b="b" t="t" l="l"/>
              <a:pathLst>
                <a:path h="13301472" w="23894542">
                  <a:moveTo>
                    <a:pt x="0" y="0"/>
                  </a:moveTo>
                  <a:lnTo>
                    <a:pt x="23894542" y="0"/>
                  </a:lnTo>
                  <a:lnTo>
                    <a:pt x="23894542" y="13301472"/>
                  </a:lnTo>
                  <a:lnTo>
                    <a:pt x="0" y="1330147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0" t="-9879" r="0" b="-9879"/>
              </a:stretch>
            </a:blipFill>
          </p:spPr>
        </p:sp>
      </p:grpSp>
      <p:sp>
        <p:nvSpPr>
          <p:cNvPr name="Freeform 12" id="12"/>
          <p:cNvSpPr/>
          <p:nvPr/>
        </p:nvSpPr>
        <p:spPr>
          <a:xfrm flipH="false" flipV="false" rot="0">
            <a:off x="0" y="-144661"/>
            <a:ext cx="18288000" cy="1929259"/>
          </a:xfrm>
          <a:custGeom>
            <a:avLst/>
            <a:gdLst/>
            <a:ahLst/>
            <a:cxnLst/>
            <a:rect r="r" b="b" t="t" l="l"/>
            <a:pathLst>
              <a:path h="1929259" w="18288000">
                <a:moveTo>
                  <a:pt x="0" y="0"/>
                </a:moveTo>
                <a:lnTo>
                  <a:pt x="18288000" y="0"/>
                </a:lnTo>
                <a:lnTo>
                  <a:pt x="18288000" y="1929259"/>
                </a:lnTo>
                <a:lnTo>
                  <a:pt x="0" y="1929259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-111" r="0" b="-111"/>
            </a:stretch>
          </a:blipFill>
        </p:spPr>
      </p:sp>
      <p:sp>
        <p:nvSpPr>
          <p:cNvPr name="TextBox 13" id="13"/>
          <p:cNvSpPr txBox="true"/>
          <p:nvPr/>
        </p:nvSpPr>
        <p:spPr>
          <a:xfrm rot="0">
            <a:off x="1211202" y="137356"/>
            <a:ext cx="15865597" cy="9842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98"/>
              </a:lnSpc>
            </a:pPr>
            <a:r>
              <a:rPr lang="en-US" sz="3999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{HYMN2_DES}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511198" y="1820656"/>
            <a:ext cx="8222178" cy="7945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719"/>
              </a:lnSpc>
            </a:pPr>
            <a:r>
              <a:rPr lang="en-US" sz="4800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{HYMN2_KN_V4}</a:t>
            </a: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</p:txBody>
      </p:sp>
      <p:sp>
        <p:nvSpPr>
          <p:cNvPr name="TextBox 15" id="15"/>
          <p:cNvSpPr txBox="true"/>
          <p:nvPr/>
        </p:nvSpPr>
        <p:spPr>
          <a:xfrm rot="0">
            <a:off x="9471746" y="1820656"/>
            <a:ext cx="8222178" cy="7945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719"/>
              </a:lnSpc>
            </a:pPr>
            <a:r>
              <a:rPr lang="en-US" sz="4800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{HYMN2_EN_V4}</a:t>
            </a: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</p:txBody>
      </p:sp>
    </p:spTree>
  </p:cSld>
  <p:clrMapOvr>
    <a:masterClrMapping/>
  </p:clrMapOvr>
</p:sld>
</file>

<file path=ppt/slides/slide16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798976" y="-1112126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0" y="0"/>
                </a:moveTo>
                <a:lnTo>
                  <a:pt x="5448219" y="0"/>
                </a:lnTo>
                <a:lnTo>
                  <a:pt x="5448219" y="5016902"/>
                </a:lnTo>
                <a:lnTo>
                  <a:pt x="0" y="501690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48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-176066" y="-3525521"/>
            <a:ext cx="18640140" cy="18640140"/>
            <a:chOff x="0" y="0"/>
            <a:chExt cx="24853520" cy="2485352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853519" cy="24853519"/>
            </a:xfrm>
            <a:custGeom>
              <a:avLst/>
              <a:gdLst/>
              <a:ahLst/>
              <a:cxnLst/>
              <a:rect r="r" b="b" t="t" l="l"/>
              <a:pathLst>
                <a:path h="24853519" w="24853519">
                  <a:moveTo>
                    <a:pt x="0" y="0"/>
                  </a:moveTo>
                  <a:lnTo>
                    <a:pt x="24853519" y="0"/>
                  </a:lnTo>
                  <a:lnTo>
                    <a:pt x="24853519" y="24853519"/>
                  </a:lnTo>
                  <a:lnTo>
                    <a:pt x="0" y="2485351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alphaModFix amt="68000"/>
              </a:blip>
              <a:stretch>
                <a:fillRect l="0" t="0" r="0" b="0"/>
              </a:stretch>
            </a:blipFill>
          </p:spPr>
        </p:sp>
      </p:grpSp>
      <p:grpSp>
        <p:nvGrpSpPr>
          <p:cNvPr name="Group 5" id="5"/>
          <p:cNvGrpSpPr/>
          <p:nvPr/>
        </p:nvGrpSpPr>
        <p:grpSpPr>
          <a:xfrm rot="0">
            <a:off x="13236334" y="0"/>
            <a:ext cx="5227701" cy="4517612"/>
            <a:chOff x="0" y="0"/>
            <a:chExt cx="6970268" cy="6023483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6970268" cy="6023483"/>
            </a:xfrm>
            <a:custGeom>
              <a:avLst/>
              <a:gdLst/>
              <a:ahLst/>
              <a:cxnLst/>
              <a:rect r="r" b="b" t="t" l="l"/>
              <a:pathLst>
                <a:path h="6023483" w="6970268">
                  <a:moveTo>
                    <a:pt x="0" y="0"/>
                  </a:moveTo>
                  <a:lnTo>
                    <a:pt x="6970268" y="0"/>
                  </a:lnTo>
                  <a:lnTo>
                    <a:pt x="6970268" y="6023483"/>
                  </a:lnTo>
                  <a:lnTo>
                    <a:pt x="0" y="602348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2" r="0" b="-52"/>
              </a:stretch>
            </a:blipFill>
          </p:spPr>
        </p:sp>
      </p:grpSp>
      <p:grpSp>
        <p:nvGrpSpPr>
          <p:cNvPr name="Group 7" id="7"/>
          <p:cNvGrpSpPr/>
          <p:nvPr/>
        </p:nvGrpSpPr>
        <p:grpSpPr>
          <a:xfrm rot="0">
            <a:off x="-176066" y="7052411"/>
            <a:ext cx="4008787" cy="3464243"/>
            <a:chOff x="0" y="0"/>
            <a:chExt cx="5345049" cy="4618991"/>
          </a:xfrm>
        </p:grpSpPr>
        <p:sp>
          <p:nvSpPr>
            <p:cNvPr name="Freeform 8" id="8"/>
            <p:cNvSpPr/>
            <p:nvPr/>
          </p:nvSpPr>
          <p:spPr>
            <a:xfrm flipH="true" flipV="true" rot="0">
              <a:off x="0" y="0"/>
              <a:ext cx="5345049" cy="4618990"/>
            </a:xfrm>
            <a:custGeom>
              <a:avLst/>
              <a:gdLst/>
              <a:ahLst/>
              <a:cxnLst/>
              <a:rect r="r" b="b" t="t" l="l"/>
              <a:pathLst>
                <a:path h="4618990" w="5345049">
                  <a:moveTo>
                    <a:pt x="5345049" y="4618990"/>
                  </a:moveTo>
                  <a:lnTo>
                    <a:pt x="0" y="4618990"/>
                  </a:lnTo>
                  <a:lnTo>
                    <a:pt x="0" y="0"/>
                  </a:lnTo>
                  <a:lnTo>
                    <a:pt x="5345049" y="0"/>
                  </a:lnTo>
                  <a:lnTo>
                    <a:pt x="5345049" y="4618990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2" r="0" b="-52"/>
              </a:stretch>
            </a:blipFill>
          </p:spPr>
        </p:sp>
      </p:grpSp>
      <p:sp>
        <p:nvSpPr>
          <p:cNvPr name="Freeform 9" id="9"/>
          <p:cNvSpPr/>
          <p:nvPr/>
        </p:nvSpPr>
        <p:spPr>
          <a:xfrm flipH="true" flipV="true" rot="0">
            <a:off x="14535190" y="7778549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5448219" y="5016902"/>
                </a:moveTo>
                <a:lnTo>
                  <a:pt x="0" y="5016902"/>
                </a:lnTo>
                <a:lnTo>
                  <a:pt x="0" y="0"/>
                </a:lnTo>
                <a:lnTo>
                  <a:pt x="5448219" y="0"/>
                </a:lnTo>
                <a:lnTo>
                  <a:pt x="5448219" y="5016902"/>
                </a:lnTo>
                <a:close/>
              </a:path>
            </a:pathLst>
          </a:custGeom>
          <a:blipFill>
            <a:blip r:embed="rId2">
              <a:alphaModFix amt="19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grpSp>
        <p:nvGrpSpPr>
          <p:cNvPr name="Group 10" id="10"/>
          <p:cNvGrpSpPr/>
          <p:nvPr/>
        </p:nvGrpSpPr>
        <p:grpSpPr>
          <a:xfrm rot="0">
            <a:off x="185327" y="173069"/>
            <a:ext cx="17920906" cy="9976104"/>
            <a:chOff x="0" y="0"/>
            <a:chExt cx="23894541" cy="13301472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23894542" cy="13301472"/>
            </a:xfrm>
            <a:custGeom>
              <a:avLst/>
              <a:gdLst/>
              <a:ahLst/>
              <a:cxnLst/>
              <a:rect r="r" b="b" t="t" l="l"/>
              <a:pathLst>
                <a:path h="13301472" w="23894542">
                  <a:moveTo>
                    <a:pt x="0" y="0"/>
                  </a:moveTo>
                  <a:lnTo>
                    <a:pt x="23894542" y="0"/>
                  </a:lnTo>
                  <a:lnTo>
                    <a:pt x="23894542" y="13301472"/>
                  </a:lnTo>
                  <a:lnTo>
                    <a:pt x="0" y="1330147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0" t="-9879" r="0" b="-9879"/>
              </a:stretch>
            </a:blipFill>
          </p:spPr>
        </p:sp>
      </p:grpSp>
      <p:sp>
        <p:nvSpPr>
          <p:cNvPr name="Freeform 12" id="12"/>
          <p:cNvSpPr/>
          <p:nvPr/>
        </p:nvSpPr>
        <p:spPr>
          <a:xfrm flipH="false" flipV="false" rot="0">
            <a:off x="0" y="-144661"/>
            <a:ext cx="18288000" cy="1929259"/>
          </a:xfrm>
          <a:custGeom>
            <a:avLst/>
            <a:gdLst/>
            <a:ahLst/>
            <a:cxnLst/>
            <a:rect r="r" b="b" t="t" l="l"/>
            <a:pathLst>
              <a:path h="1929259" w="18288000">
                <a:moveTo>
                  <a:pt x="0" y="0"/>
                </a:moveTo>
                <a:lnTo>
                  <a:pt x="18288000" y="0"/>
                </a:lnTo>
                <a:lnTo>
                  <a:pt x="18288000" y="1929259"/>
                </a:lnTo>
                <a:lnTo>
                  <a:pt x="0" y="1929259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-111" r="0" b="-111"/>
            </a:stretch>
          </a:blipFill>
        </p:spPr>
      </p:sp>
      <p:sp>
        <p:nvSpPr>
          <p:cNvPr name="TextBox 13" id="13"/>
          <p:cNvSpPr txBox="true"/>
          <p:nvPr/>
        </p:nvSpPr>
        <p:spPr>
          <a:xfrm rot="0">
            <a:off x="511198" y="1820656"/>
            <a:ext cx="8222178" cy="77267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719"/>
              </a:lnSpc>
            </a:pPr>
            <a:r>
              <a:rPr lang="en-US" sz="4800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{HYMN15_KN_V2}</a:t>
            </a: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</p:txBody>
      </p:sp>
      <p:sp>
        <p:nvSpPr>
          <p:cNvPr name="TextBox 14" id="14"/>
          <p:cNvSpPr txBox="true"/>
          <p:nvPr/>
        </p:nvSpPr>
        <p:spPr>
          <a:xfrm rot="0">
            <a:off x="9471746" y="1820656"/>
            <a:ext cx="8222178" cy="77267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719"/>
              </a:lnSpc>
            </a:pPr>
            <a:r>
              <a:rPr lang="en-US" sz="4800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{HYMN15_EN_V2}</a:t>
            </a: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</p:txBody>
      </p:sp>
      <p:sp>
        <p:nvSpPr>
          <p:cNvPr name="TextBox 15" id="15"/>
          <p:cNvSpPr txBox="true"/>
          <p:nvPr/>
        </p:nvSpPr>
        <p:spPr>
          <a:xfrm rot="0">
            <a:off x="1211202" y="137356"/>
            <a:ext cx="15865597" cy="79385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98"/>
              </a:lnSpc>
            </a:pPr>
            <a:r>
              <a:rPr lang="en-US" sz="3999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{HYMN15_DES}</a:t>
            </a:r>
          </a:p>
        </p:txBody>
      </p:sp>
    </p:spTree>
  </p:cSld>
  <p:clrMapOvr>
    <a:masterClrMapping/>
  </p:clrMapOvr>
</p:sld>
</file>

<file path=ppt/slides/slide16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798976" y="-1112126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0" y="0"/>
                </a:moveTo>
                <a:lnTo>
                  <a:pt x="5448219" y="0"/>
                </a:lnTo>
                <a:lnTo>
                  <a:pt x="5448219" y="5016902"/>
                </a:lnTo>
                <a:lnTo>
                  <a:pt x="0" y="501690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48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-176066" y="-3525521"/>
            <a:ext cx="18640140" cy="18640140"/>
            <a:chOff x="0" y="0"/>
            <a:chExt cx="24853520" cy="2485352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853519" cy="24853519"/>
            </a:xfrm>
            <a:custGeom>
              <a:avLst/>
              <a:gdLst/>
              <a:ahLst/>
              <a:cxnLst/>
              <a:rect r="r" b="b" t="t" l="l"/>
              <a:pathLst>
                <a:path h="24853519" w="24853519">
                  <a:moveTo>
                    <a:pt x="0" y="0"/>
                  </a:moveTo>
                  <a:lnTo>
                    <a:pt x="24853519" y="0"/>
                  </a:lnTo>
                  <a:lnTo>
                    <a:pt x="24853519" y="24853519"/>
                  </a:lnTo>
                  <a:lnTo>
                    <a:pt x="0" y="2485351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alphaModFix amt="68000"/>
              </a:blip>
              <a:stretch>
                <a:fillRect l="0" t="0" r="0" b="0"/>
              </a:stretch>
            </a:blipFill>
          </p:spPr>
        </p:sp>
      </p:grpSp>
      <p:grpSp>
        <p:nvGrpSpPr>
          <p:cNvPr name="Group 5" id="5"/>
          <p:cNvGrpSpPr/>
          <p:nvPr/>
        </p:nvGrpSpPr>
        <p:grpSpPr>
          <a:xfrm rot="0">
            <a:off x="13236334" y="0"/>
            <a:ext cx="5227701" cy="4517612"/>
            <a:chOff x="0" y="0"/>
            <a:chExt cx="6970268" cy="6023483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6970268" cy="6023483"/>
            </a:xfrm>
            <a:custGeom>
              <a:avLst/>
              <a:gdLst/>
              <a:ahLst/>
              <a:cxnLst/>
              <a:rect r="r" b="b" t="t" l="l"/>
              <a:pathLst>
                <a:path h="6023483" w="6970268">
                  <a:moveTo>
                    <a:pt x="0" y="0"/>
                  </a:moveTo>
                  <a:lnTo>
                    <a:pt x="6970268" y="0"/>
                  </a:lnTo>
                  <a:lnTo>
                    <a:pt x="6970268" y="6023483"/>
                  </a:lnTo>
                  <a:lnTo>
                    <a:pt x="0" y="602348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2" r="0" b="-52"/>
              </a:stretch>
            </a:blipFill>
          </p:spPr>
        </p:sp>
      </p:grpSp>
      <p:grpSp>
        <p:nvGrpSpPr>
          <p:cNvPr name="Group 7" id="7"/>
          <p:cNvGrpSpPr/>
          <p:nvPr/>
        </p:nvGrpSpPr>
        <p:grpSpPr>
          <a:xfrm rot="0">
            <a:off x="-176066" y="7052411"/>
            <a:ext cx="4008787" cy="3464243"/>
            <a:chOff x="0" y="0"/>
            <a:chExt cx="5345049" cy="4618991"/>
          </a:xfrm>
        </p:grpSpPr>
        <p:sp>
          <p:nvSpPr>
            <p:cNvPr name="Freeform 8" id="8"/>
            <p:cNvSpPr/>
            <p:nvPr/>
          </p:nvSpPr>
          <p:spPr>
            <a:xfrm flipH="true" flipV="true" rot="0">
              <a:off x="0" y="0"/>
              <a:ext cx="5345049" cy="4618990"/>
            </a:xfrm>
            <a:custGeom>
              <a:avLst/>
              <a:gdLst/>
              <a:ahLst/>
              <a:cxnLst/>
              <a:rect r="r" b="b" t="t" l="l"/>
              <a:pathLst>
                <a:path h="4618990" w="5345049">
                  <a:moveTo>
                    <a:pt x="5345049" y="4618990"/>
                  </a:moveTo>
                  <a:lnTo>
                    <a:pt x="0" y="4618990"/>
                  </a:lnTo>
                  <a:lnTo>
                    <a:pt x="0" y="0"/>
                  </a:lnTo>
                  <a:lnTo>
                    <a:pt x="5345049" y="0"/>
                  </a:lnTo>
                  <a:lnTo>
                    <a:pt x="5345049" y="4618990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2" r="0" b="-52"/>
              </a:stretch>
            </a:blipFill>
          </p:spPr>
        </p:sp>
      </p:grpSp>
      <p:sp>
        <p:nvSpPr>
          <p:cNvPr name="Freeform 9" id="9"/>
          <p:cNvSpPr/>
          <p:nvPr/>
        </p:nvSpPr>
        <p:spPr>
          <a:xfrm flipH="true" flipV="true" rot="0">
            <a:off x="14535190" y="7778549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5448219" y="5016902"/>
                </a:moveTo>
                <a:lnTo>
                  <a:pt x="0" y="5016902"/>
                </a:lnTo>
                <a:lnTo>
                  <a:pt x="0" y="0"/>
                </a:lnTo>
                <a:lnTo>
                  <a:pt x="5448219" y="0"/>
                </a:lnTo>
                <a:lnTo>
                  <a:pt x="5448219" y="5016902"/>
                </a:lnTo>
                <a:close/>
              </a:path>
            </a:pathLst>
          </a:custGeom>
          <a:blipFill>
            <a:blip r:embed="rId2">
              <a:alphaModFix amt="19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grpSp>
        <p:nvGrpSpPr>
          <p:cNvPr name="Group 10" id="10"/>
          <p:cNvGrpSpPr/>
          <p:nvPr/>
        </p:nvGrpSpPr>
        <p:grpSpPr>
          <a:xfrm rot="0">
            <a:off x="185327" y="173069"/>
            <a:ext cx="17920906" cy="9976104"/>
            <a:chOff x="0" y="0"/>
            <a:chExt cx="23894541" cy="13301472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23894542" cy="13301472"/>
            </a:xfrm>
            <a:custGeom>
              <a:avLst/>
              <a:gdLst/>
              <a:ahLst/>
              <a:cxnLst/>
              <a:rect r="r" b="b" t="t" l="l"/>
              <a:pathLst>
                <a:path h="13301472" w="23894542">
                  <a:moveTo>
                    <a:pt x="0" y="0"/>
                  </a:moveTo>
                  <a:lnTo>
                    <a:pt x="23894542" y="0"/>
                  </a:lnTo>
                  <a:lnTo>
                    <a:pt x="23894542" y="13301472"/>
                  </a:lnTo>
                  <a:lnTo>
                    <a:pt x="0" y="1330147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0" t="-9879" r="0" b="-9879"/>
              </a:stretch>
            </a:blipFill>
          </p:spPr>
        </p:sp>
      </p:grpSp>
      <p:sp>
        <p:nvSpPr>
          <p:cNvPr name="Freeform 12" id="12"/>
          <p:cNvSpPr/>
          <p:nvPr/>
        </p:nvSpPr>
        <p:spPr>
          <a:xfrm flipH="false" flipV="false" rot="0">
            <a:off x="0" y="-144661"/>
            <a:ext cx="18288000" cy="1929259"/>
          </a:xfrm>
          <a:custGeom>
            <a:avLst/>
            <a:gdLst/>
            <a:ahLst/>
            <a:cxnLst/>
            <a:rect r="r" b="b" t="t" l="l"/>
            <a:pathLst>
              <a:path h="1929259" w="18288000">
                <a:moveTo>
                  <a:pt x="0" y="0"/>
                </a:moveTo>
                <a:lnTo>
                  <a:pt x="18288000" y="0"/>
                </a:lnTo>
                <a:lnTo>
                  <a:pt x="18288000" y="1929259"/>
                </a:lnTo>
                <a:lnTo>
                  <a:pt x="0" y="1929259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-111" r="0" b="-111"/>
            </a:stretch>
          </a:blipFill>
        </p:spPr>
      </p:sp>
      <p:sp>
        <p:nvSpPr>
          <p:cNvPr name="TextBox 13" id="13"/>
          <p:cNvSpPr txBox="true"/>
          <p:nvPr/>
        </p:nvSpPr>
        <p:spPr>
          <a:xfrm rot="0">
            <a:off x="511198" y="1820656"/>
            <a:ext cx="8222178" cy="77267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719"/>
              </a:lnSpc>
            </a:pPr>
            <a:r>
              <a:rPr lang="en-US" sz="4800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{HYMN15_KN_V3}</a:t>
            </a: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</p:txBody>
      </p:sp>
      <p:sp>
        <p:nvSpPr>
          <p:cNvPr name="TextBox 14" id="14"/>
          <p:cNvSpPr txBox="true"/>
          <p:nvPr/>
        </p:nvSpPr>
        <p:spPr>
          <a:xfrm rot="0">
            <a:off x="9471746" y="1820656"/>
            <a:ext cx="8222178" cy="77267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719"/>
              </a:lnSpc>
            </a:pPr>
            <a:r>
              <a:rPr lang="en-US" sz="4800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{HYMN15_EN_V3}</a:t>
            </a: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</p:txBody>
      </p:sp>
      <p:sp>
        <p:nvSpPr>
          <p:cNvPr name="TextBox 15" id="15"/>
          <p:cNvSpPr txBox="true"/>
          <p:nvPr/>
        </p:nvSpPr>
        <p:spPr>
          <a:xfrm rot="0">
            <a:off x="1211202" y="137356"/>
            <a:ext cx="15865597" cy="79385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98"/>
              </a:lnSpc>
            </a:pPr>
            <a:r>
              <a:rPr lang="en-US" sz="3999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{HYMN15_DES}</a:t>
            </a:r>
          </a:p>
        </p:txBody>
      </p:sp>
    </p:spTree>
  </p:cSld>
  <p:clrMapOvr>
    <a:masterClrMapping/>
  </p:clrMapOvr>
</p:sld>
</file>

<file path=ppt/slides/slide16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798976" y="-1112126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0" y="0"/>
                </a:moveTo>
                <a:lnTo>
                  <a:pt x="5448219" y="0"/>
                </a:lnTo>
                <a:lnTo>
                  <a:pt x="5448219" y="5016902"/>
                </a:lnTo>
                <a:lnTo>
                  <a:pt x="0" y="501690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48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-176066" y="-3525521"/>
            <a:ext cx="18640140" cy="18640140"/>
            <a:chOff x="0" y="0"/>
            <a:chExt cx="24853520" cy="2485352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853519" cy="24853519"/>
            </a:xfrm>
            <a:custGeom>
              <a:avLst/>
              <a:gdLst/>
              <a:ahLst/>
              <a:cxnLst/>
              <a:rect r="r" b="b" t="t" l="l"/>
              <a:pathLst>
                <a:path h="24853519" w="24853519">
                  <a:moveTo>
                    <a:pt x="0" y="0"/>
                  </a:moveTo>
                  <a:lnTo>
                    <a:pt x="24853519" y="0"/>
                  </a:lnTo>
                  <a:lnTo>
                    <a:pt x="24853519" y="24853519"/>
                  </a:lnTo>
                  <a:lnTo>
                    <a:pt x="0" y="2485351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alphaModFix amt="68000"/>
              </a:blip>
              <a:stretch>
                <a:fillRect l="0" t="0" r="0" b="0"/>
              </a:stretch>
            </a:blipFill>
          </p:spPr>
        </p:sp>
      </p:grpSp>
      <p:grpSp>
        <p:nvGrpSpPr>
          <p:cNvPr name="Group 5" id="5"/>
          <p:cNvGrpSpPr/>
          <p:nvPr/>
        </p:nvGrpSpPr>
        <p:grpSpPr>
          <a:xfrm rot="0">
            <a:off x="13236334" y="0"/>
            <a:ext cx="5227701" cy="4517612"/>
            <a:chOff x="0" y="0"/>
            <a:chExt cx="6970268" cy="6023483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6970268" cy="6023483"/>
            </a:xfrm>
            <a:custGeom>
              <a:avLst/>
              <a:gdLst/>
              <a:ahLst/>
              <a:cxnLst/>
              <a:rect r="r" b="b" t="t" l="l"/>
              <a:pathLst>
                <a:path h="6023483" w="6970268">
                  <a:moveTo>
                    <a:pt x="0" y="0"/>
                  </a:moveTo>
                  <a:lnTo>
                    <a:pt x="6970268" y="0"/>
                  </a:lnTo>
                  <a:lnTo>
                    <a:pt x="6970268" y="6023483"/>
                  </a:lnTo>
                  <a:lnTo>
                    <a:pt x="0" y="602348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2" r="0" b="-52"/>
              </a:stretch>
            </a:blipFill>
          </p:spPr>
        </p:sp>
      </p:grpSp>
      <p:grpSp>
        <p:nvGrpSpPr>
          <p:cNvPr name="Group 7" id="7"/>
          <p:cNvGrpSpPr/>
          <p:nvPr/>
        </p:nvGrpSpPr>
        <p:grpSpPr>
          <a:xfrm rot="0">
            <a:off x="-176066" y="7052411"/>
            <a:ext cx="4008787" cy="3464243"/>
            <a:chOff x="0" y="0"/>
            <a:chExt cx="5345049" cy="4618991"/>
          </a:xfrm>
        </p:grpSpPr>
        <p:sp>
          <p:nvSpPr>
            <p:cNvPr name="Freeform 8" id="8"/>
            <p:cNvSpPr/>
            <p:nvPr/>
          </p:nvSpPr>
          <p:spPr>
            <a:xfrm flipH="true" flipV="true" rot="0">
              <a:off x="0" y="0"/>
              <a:ext cx="5345049" cy="4618990"/>
            </a:xfrm>
            <a:custGeom>
              <a:avLst/>
              <a:gdLst/>
              <a:ahLst/>
              <a:cxnLst/>
              <a:rect r="r" b="b" t="t" l="l"/>
              <a:pathLst>
                <a:path h="4618990" w="5345049">
                  <a:moveTo>
                    <a:pt x="5345049" y="4618990"/>
                  </a:moveTo>
                  <a:lnTo>
                    <a:pt x="0" y="4618990"/>
                  </a:lnTo>
                  <a:lnTo>
                    <a:pt x="0" y="0"/>
                  </a:lnTo>
                  <a:lnTo>
                    <a:pt x="5345049" y="0"/>
                  </a:lnTo>
                  <a:lnTo>
                    <a:pt x="5345049" y="4618990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2" r="0" b="-52"/>
              </a:stretch>
            </a:blipFill>
          </p:spPr>
        </p:sp>
      </p:grpSp>
      <p:sp>
        <p:nvSpPr>
          <p:cNvPr name="Freeform 9" id="9"/>
          <p:cNvSpPr/>
          <p:nvPr/>
        </p:nvSpPr>
        <p:spPr>
          <a:xfrm flipH="true" flipV="true" rot="0">
            <a:off x="14535190" y="7778549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5448219" y="5016902"/>
                </a:moveTo>
                <a:lnTo>
                  <a:pt x="0" y="5016902"/>
                </a:lnTo>
                <a:lnTo>
                  <a:pt x="0" y="0"/>
                </a:lnTo>
                <a:lnTo>
                  <a:pt x="5448219" y="0"/>
                </a:lnTo>
                <a:lnTo>
                  <a:pt x="5448219" y="5016902"/>
                </a:lnTo>
                <a:close/>
              </a:path>
            </a:pathLst>
          </a:custGeom>
          <a:blipFill>
            <a:blip r:embed="rId2">
              <a:alphaModFix amt="19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grpSp>
        <p:nvGrpSpPr>
          <p:cNvPr name="Group 10" id="10"/>
          <p:cNvGrpSpPr/>
          <p:nvPr/>
        </p:nvGrpSpPr>
        <p:grpSpPr>
          <a:xfrm rot="0">
            <a:off x="185327" y="173069"/>
            <a:ext cx="17920906" cy="9976104"/>
            <a:chOff x="0" y="0"/>
            <a:chExt cx="23894541" cy="13301472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23894542" cy="13301472"/>
            </a:xfrm>
            <a:custGeom>
              <a:avLst/>
              <a:gdLst/>
              <a:ahLst/>
              <a:cxnLst/>
              <a:rect r="r" b="b" t="t" l="l"/>
              <a:pathLst>
                <a:path h="13301472" w="23894542">
                  <a:moveTo>
                    <a:pt x="0" y="0"/>
                  </a:moveTo>
                  <a:lnTo>
                    <a:pt x="23894542" y="0"/>
                  </a:lnTo>
                  <a:lnTo>
                    <a:pt x="23894542" y="13301472"/>
                  </a:lnTo>
                  <a:lnTo>
                    <a:pt x="0" y="1330147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0" t="-9879" r="0" b="-9879"/>
              </a:stretch>
            </a:blipFill>
          </p:spPr>
        </p:sp>
      </p:grpSp>
      <p:sp>
        <p:nvSpPr>
          <p:cNvPr name="Freeform 12" id="12"/>
          <p:cNvSpPr/>
          <p:nvPr/>
        </p:nvSpPr>
        <p:spPr>
          <a:xfrm flipH="false" flipV="false" rot="0">
            <a:off x="0" y="-144661"/>
            <a:ext cx="18288000" cy="1929259"/>
          </a:xfrm>
          <a:custGeom>
            <a:avLst/>
            <a:gdLst/>
            <a:ahLst/>
            <a:cxnLst/>
            <a:rect r="r" b="b" t="t" l="l"/>
            <a:pathLst>
              <a:path h="1929259" w="18288000">
                <a:moveTo>
                  <a:pt x="0" y="0"/>
                </a:moveTo>
                <a:lnTo>
                  <a:pt x="18288000" y="0"/>
                </a:lnTo>
                <a:lnTo>
                  <a:pt x="18288000" y="1929259"/>
                </a:lnTo>
                <a:lnTo>
                  <a:pt x="0" y="1929259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-111" r="0" b="-111"/>
            </a:stretch>
          </a:blipFill>
        </p:spPr>
      </p:sp>
      <p:sp>
        <p:nvSpPr>
          <p:cNvPr name="TextBox 13" id="13"/>
          <p:cNvSpPr txBox="true"/>
          <p:nvPr/>
        </p:nvSpPr>
        <p:spPr>
          <a:xfrm rot="0">
            <a:off x="511198" y="1820656"/>
            <a:ext cx="8222178" cy="77267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719"/>
              </a:lnSpc>
            </a:pPr>
            <a:r>
              <a:rPr lang="en-US" sz="4800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{HYMN15_KN_V4}</a:t>
            </a: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</p:txBody>
      </p:sp>
      <p:sp>
        <p:nvSpPr>
          <p:cNvPr name="TextBox 14" id="14"/>
          <p:cNvSpPr txBox="true"/>
          <p:nvPr/>
        </p:nvSpPr>
        <p:spPr>
          <a:xfrm rot="0">
            <a:off x="9471746" y="1820656"/>
            <a:ext cx="8222178" cy="77267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719"/>
              </a:lnSpc>
            </a:pPr>
            <a:r>
              <a:rPr lang="en-US" sz="4800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{HYMN15_EN_V4}</a:t>
            </a: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</p:txBody>
      </p:sp>
      <p:sp>
        <p:nvSpPr>
          <p:cNvPr name="TextBox 15" id="15"/>
          <p:cNvSpPr txBox="true"/>
          <p:nvPr/>
        </p:nvSpPr>
        <p:spPr>
          <a:xfrm rot="0">
            <a:off x="1211202" y="137356"/>
            <a:ext cx="15865597" cy="79385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98"/>
              </a:lnSpc>
            </a:pPr>
            <a:r>
              <a:rPr lang="en-US" sz="3999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{HYMN15_DES}</a:t>
            </a:r>
          </a:p>
        </p:txBody>
      </p:sp>
    </p:spTree>
  </p:cSld>
  <p:clrMapOvr>
    <a:masterClrMapping/>
  </p:clrMapOvr>
</p:sld>
</file>

<file path=ppt/slides/slide16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798976" y="-1112126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0" y="0"/>
                </a:moveTo>
                <a:lnTo>
                  <a:pt x="5448219" y="0"/>
                </a:lnTo>
                <a:lnTo>
                  <a:pt x="5448219" y="5016902"/>
                </a:lnTo>
                <a:lnTo>
                  <a:pt x="0" y="501690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48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-176066" y="-3525521"/>
            <a:ext cx="18640140" cy="18640140"/>
            <a:chOff x="0" y="0"/>
            <a:chExt cx="24853520" cy="2485352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853519" cy="24853519"/>
            </a:xfrm>
            <a:custGeom>
              <a:avLst/>
              <a:gdLst/>
              <a:ahLst/>
              <a:cxnLst/>
              <a:rect r="r" b="b" t="t" l="l"/>
              <a:pathLst>
                <a:path h="24853519" w="24853519">
                  <a:moveTo>
                    <a:pt x="0" y="0"/>
                  </a:moveTo>
                  <a:lnTo>
                    <a:pt x="24853519" y="0"/>
                  </a:lnTo>
                  <a:lnTo>
                    <a:pt x="24853519" y="24853519"/>
                  </a:lnTo>
                  <a:lnTo>
                    <a:pt x="0" y="2485351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alphaModFix amt="68000"/>
              </a:blip>
              <a:stretch>
                <a:fillRect l="0" t="0" r="0" b="0"/>
              </a:stretch>
            </a:blipFill>
          </p:spPr>
        </p:sp>
      </p:grpSp>
      <p:grpSp>
        <p:nvGrpSpPr>
          <p:cNvPr name="Group 5" id="5"/>
          <p:cNvGrpSpPr/>
          <p:nvPr/>
        </p:nvGrpSpPr>
        <p:grpSpPr>
          <a:xfrm rot="0">
            <a:off x="13236334" y="0"/>
            <a:ext cx="5227701" cy="4517612"/>
            <a:chOff x="0" y="0"/>
            <a:chExt cx="6970268" cy="6023483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6970268" cy="6023483"/>
            </a:xfrm>
            <a:custGeom>
              <a:avLst/>
              <a:gdLst/>
              <a:ahLst/>
              <a:cxnLst/>
              <a:rect r="r" b="b" t="t" l="l"/>
              <a:pathLst>
                <a:path h="6023483" w="6970268">
                  <a:moveTo>
                    <a:pt x="0" y="0"/>
                  </a:moveTo>
                  <a:lnTo>
                    <a:pt x="6970268" y="0"/>
                  </a:lnTo>
                  <a:lnTo>
                    <a:pt x="6970268" y="6023483"/>
                  </a:lnTo>
                  <a:lnTo>
                    <a:pt x="0" y="602348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2" r="0" b="-52"/>
              </a:stretch>
            </a:blipFill>
          </p:spPr>
        </p:sp>
      </p:grpSp>
      <p:grpSp>
        <p:nvGrpSpPr>
          <p:cNvPr name="Group 7" id="7"/>
          <p:cNvGrpSpPr/>
          <p:nvPr/>
        </p:nvGrpSpPr>
        <p:grpSpPr>
          <a:xfrm rot="0">
            <a:off x="-176066" y="7052411"/>
            <a:ext cx="4008787" cy="3464243"/>
            <a:chOff x="0" y="0"/>
            <a:chExt cx="5345049" cy="4618991"/>
          </a:xfrm>
        </p:grpSpPr>
        <p:sp>
          <p:nvSpPr>
            <p:cNvPr name="Freeform 8" id="8"/>
            <p:cNvSpPr/>
            <p:nvPr/>
          </p:nvSpPr>
          <p:spPr>
            <a:xfrm flipH="true" flipV="true" rot="0">
              <a:off x="0" y="0"/>
              <a:ext cx="5345049" cy="4618990"/>
            </a:xfrm>
            <a:custGeom>
              <a:avLst/>
              <a:gdLst/>
              <a:ahLst/>
              <a:cxnLst/>
              <a:rect r="r" b="b" t="t" l="l"/>
              <a:pathLst>
                <a:path h="4618990" w="5345049">
                  <a:moveTo>
                    <a:pt x="5345049" y="4618990"/>
                  </a:moveTo>
                  <a:lnTo>
                    <a:pt x="0" y="4618990"/>
                  </a:lnTo>
                  <a:lnTo>
                    <a:pt x="0" y="0"/>
                  </a:lnTo>
                  <a:lnTo>
                    <a:pt x="5345049" y="0"/>
                  </a:lnTo>
                  <a:lnTo>
                    <a:pt x="5345049" y="4618990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2" r="0" b="-52"/>
              </a:stretch>
            </a:blipFill>
          </p:spPr>
        </p:sp>
      </p:grpSp>
      <p:sp>
        <p:nvSpPr>
          <p:cNvPr name="Freeform 9" id="9"/>
          <p:cNvSpPr/>
          <p:nvPr/>
        </p:nvSpPr>
        <p:spPr>
          <a:xfrm flipH="true" flipV="true" rot="0">
            <a:off x="14535190" y="7778549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5448219" y="5016902"/>
                </a:moveTo>
                <a:lnTo>
                  <a:pt x="0" y="5016902"/>
                </a:lnTo>
                <a:lnTo>
                  <a:pt x="0" y="0"/>
                </a:lnTo>
                <a:lnTo>
                  <a:pt x="5448219" y="0"/>
                </a:lnTo>
                <a:lnTo>
                  <a:pt x="5448219" y="5016902"/>
                </a:lnTo>
                <a:close/>
              </a:path>
            </a:pathLst>
          </a:custGeom>
          <a:blipFill>
            <a:blip r:embed="rId2">
              <a:alphaModFix amt="19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grpSp>
        <p:nvGrpSpPr>
          <p:cNvPr name="Group 10" id="10"/>
          <p:cNvGrpSpPr/>
          <p:nvPr/>
        </p:nvGrpSpPr>
        <p:grpSpPr>
          <a:xfrm rot="0">
            <a:off x="185327" y="173069"/>
            <a:ext cx="17920906" cy="9976104"/>
            <a:chOff x="0" y="0"/>
            <a:chExt cx="23894541" cy="13301472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23894542" cy="13301472"/>
            </a:xfrm>
            <a:custGeom>
              <a:avLst/>
              <a:gdLst/>
              <a:ahLst/>
              <a:cxnLst/>
              <a:rect r="r" b="b" t="t" l="l"/>
              <a:pathLst>
                <a:path h="13301472" w="23894542">
                  <a:moveTo>
                    <a:pt x="0" y="0"/>
                  </a:moveTo>
                  <a:lnTo>
                    <a:pt x="23894542" y="0"/>
                  </a:lnTo>
                  <a:lnTo>
                    <a:pt x="23894542" y="13301472"/>
                  </a:lnTo>
                  <a:lnTo>
                    <a:pt x="0" y="1330147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0" t="-9879" r="0" b="-9879"/>
              </a:stretch>
            </a:blipFill>
          </p:spPr>
        </p:sp>
      </p:grpSp>
      <p:sp>
        <p:nvSpPr>
          <p:cNvPr name="Freeform 12" id="12"/>
          <p:cNvSpPr/>
          <p:nvPr/>
        </p:nvSpPr>
        <p:spPr>
          <a:xfrm flipH="false" flipV="false" rot="0">
            <a:off x="0" y="-144661"/>
            <a:ext cx="18288000" cy="1929259"/>
          </a:xfrm>
          <a:custGeom>
            <a:avLst/>
            <a:gdLst/>
            <a:ahLst/>
            <a:cxnLst/>
            <a:rect r="r" b="b" t="t" l="l"/>
            <a:pathLst>
              <a:path h="1929259" w="18288000">
                <a:moveTo>
                  <a:pt x="0" y="0"/>
                </a:moveTo>
                <a:lnTo>
                  <a:pt x="18288000" y="0"/>
                </a:lnTo>
                <a:lnTo>
                  <a:pt x="18288000" y="1929259"/>
                </a:lnTo>
                <a:lnTo>
                  <a:pt x="0" y="1929259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-111" r="0" b="-111"/>
            </a:stretch>
          </a:blipFill>
        </p:spPr>
      </p:sp>
      <p:sp>
        <p:nvSpPr>
          <p:cNvPr name="TextBox 13" id="13"/>
          <p:cNvSpPr txBox="true"/>
          <p:nvPr/>
        </p:nvSpPr>
        <p:spPr>
          <a:xfrm rot="0">
            <a:off x="511198" y="1820656"/>
            <a:ext cx="8222178" cy="77267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719"/>
              </a:lnSpc>
            </a:pPr>
            <a:r>
              <a:rPr lang="en-US" sz="4800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{HYMN15_KN_V5}</a:t>
            </a: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</p:txBody>
      </p:sp>
      <p:sp>
        <p:nvSpPr>
          <p:cNvPr name="TextBox 14" id="14"/>
          <p:cNvSpPr txBox="true"/>
          <p:nvPr/>
        </p:nvSpPr>
        <p:spPr>
          <a:xfrm rot="0">
            <a:off x="9471746" y="1820656"/>
            <a:ext cx="8222178" cy="77267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719"/>
              </a:lnSpc>
            </a:pPr>
            <a:r>
              <a:rPr lang="en-US" sz="4800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{HYMN15_EN_V5}</a:t>
            </a: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</p:txBody>
      </p:sp>
      <p:sp>
        <p:nvSpPr>
          <p:cNvPr name="TextBox 15" id="15"/>
          <p:cNvSpPr txBox="true"/>
          <p:nvPr/>
        </p:nvSpPr>
        <p:spPr>
          <a:xfrm rot="0">
            <a:off x="1211202" y="137356"/>
            <a:ext cx="15865597" cy="79385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98"/>
              </a:lnSpc>
            </a:pPr>
            <a:r>
              <a:rPr lang="en-US" sz="3999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{HYMN15_DES}</a:t>
            </a:r>
          </a:p>
        </p:txBody>
      </p:sp>
    </p:spTree>
  </p:cSld>
  <p:clrMapOvr>
    <a:masterClrMapping/>
  </p:clrMapOvr>
</p:sld>
</file>

<file path=ppt/slides/slide16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798976" y="-1112126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0" y="0"/>
                </a:moveTo>
                <a:lnTo>
                  <a:pt x="5448219" y="0"/>
                </a:lnTo>
                <a:lnTo>
                  <a:pt x="5448219" y="5016902"/>
                </a:lnTo>
                <a:lnTo>
                  <a:pt x="0" y="501690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48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-176066" y="-3525521"/>
            <a:ext cx="18640140" cy="18640140"/>
            <a:chOff x="0" y="0"/>
            <a:chExt cx="24853520" cy="2485352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853519" cy="24853519"/>
            </a:xfrm>
            <a:custGeom>
              <a:avLst/>
              <a:gdLst/>
              <a:ahLst/>
              <a:cxnLst/>
              <a:rect r="r" b="b" t="t" l="l"/>
              <a:pathLst>
                <a:path h="24853519" w="24853519">
                  <a:moveTo>
                    <a:pt x="0" y="0"/>
                  </a:moveTo>
                  <a:lnTo>
                    <a:pt x="24853519" y="0"/>
                  </a:lnTo>
                  <a:lnTo>
                    <a:pt x="24853519" y="24853519"/>
                  </a:lnTo>
                  <a:lnTo>
                    <a:pt x="0" y="2485351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alphaModFix amt="68000"/>
              </a:blip>
              <a:stretch>
                <a:fillRect l="0" t="0" r="0" b="0"/>
              </a:stretch>
            </a:blipFill>
          </p:spPr>
        </p:sp>
      </p:grpSp>
      <p:grpSp>
        <p:nvGrpSpPr>
          <p:cNvPr name="Group 5" id="5"/>
          <p:cNvGrpSpPr/>
          <p:nvPr/>
        </p:nvGrpSpPr>
        <p:grpSpPr>
          <a:xfrm rot="0">
            <a:off x="13236334" y="0"/>
            <a:ext cx="5227701" cy="4517612"/>
            <a:chOff x="0" y="0"/>
            <a:chExt cx="6970268" cy="6023483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6970268" cy="6023483"/>
            </a:xfrm>
            <a:custGeom>
              <a:avLst/>
              <a:gdLst/>
              <a:ahLst/>
              <a:cxnLst/>
              <a:rect r="r" b="b" t="t" l="l"/>
              <a:pathLst>
                <a:path h="6023483" w="6970268">
                  <a:moveTo>
                    <a:pt x="0" y="0"/>
                  </a:moveTo>
                  <a:lnTo>
                    <a:pt x="6970268" y="0"/>
                  </a:lnTo>
                  <a:lnTo>
                    <a:pt x="6970268" y="6023483"/>
                  </a:lnTo>
                  <a:lnTo>
                    <a:pt x="0" y="602348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2" r="0" b="-52"/>
              </a:stretch>
            </a:blipFill>
          </p:spPr>
        </p:sp>
      </p:grpSp>
      <p:grpSp>
        <p:nvGrpSpPr>
          <p:cNvPr name="Group 7" id="7"/>
          <p:cNvGrpSpPr/>
          <p:nvPr/>
        </p:nvGrpSpPr>
        <p:grpSpPr>
          <a:xfrm rot="0">
            <a:off x="-176066" y="7052411"/>
            <a:ext cx="4008787" cy="3464243"/>
            <a:chOff x="0" y="0"/>
            <a:chExt cx="5345049" cy="4618991"/>
          </a:xfrm>
        </p:grpSpPr>
        <p:sp>
          <p:nvSpPr>
            <p:cNvPr name="Freeform 8" id="8"/>
            <p:cNvSpPr/>
            <p:nvPr/>
          </p:nvSpPr>
          <p:spPr>
            <a:xfrm flipH="true" flipV="true" rot="0">
              <a:off x="0" y="0"/>
              <a:ext cx="5345049" cy="4618990"/>
            </a:xfrm>
            <a:custGeom>
              <a:avLst/>
              <a:gdLst/>
              <a:ahLst/>
              <a:cxnLst/>
              <a:rect r="r" b="b" t="t" l="l"/>
              <a:pathLst>
                <a:path h="4618990" w="5345049">
                  <a:moveTo>
                    <a:pt x="5345049" y="4618990"/>
                  </a:moveTo>
                  <a:lnTo>
                    <a:pt x="0" y="4618990"/>
                  </a:lnTo>
                  <a:lnTo>
                    <a:pt x="0" y="0"/>
                  </a:lnTo>
                  <a:lnTo>
                    <a:pt x="5345049" y="0"/>
                  </a:lnTo>
                  <a:lnTo>
                    <a:pt x="5345049" y="4618990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2" r="0" b="-52"/>
              </a:stretch>
            </a:blipFill>
          </p:spPr>
        </p:sp>
      </p:grpSp>
      <p:sp>
        <p:nvSpPr>
          <p:cNvPr name="Freeform 9" id="9"/>
          <p:cNvSpPr/>
          <p:nvPr/>
        </p:nvSpPr>
        <p:spPr>
          <a:xfrm flipH="true" flipV="true" rot="0">
            <a:off x="14535190" y="7778549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5448219" y="5016902"/>
                </a:moveTo>
                <a:lnTo>
                  <a:pt x="0" y="5016902"/>
                </a:lnTo>
                <a:lnTo>
                  <a:pt x="0" y="0"/>
                </a:lnTo>
                <a:lnTo>
                  <a:pt x="5448219" y="0"/>
                </a:lnTo>
                <a:lnTo>
                  <a:pt x="5448219" y="5016902"/>
                </a:lnTo>
                <a:close/>
              </a:path>
            </a:pathLst>
          </a:custGeom>
          <a:blipFill>
            <a:blip r:embed="rId2">
              <a:alphaModFix amt="19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grpSp>
        <p:nvGrpSpPr>
          <p:cNvPr name="Group 10" id="10"/>
          <p:cNvGrpSpPr/>
          <p:nvPr/>
        </p:nvGrpSpPr>
        <p:grpSpPr>
          <a:xfrm rot="0">
            <a:off x="185327" y="173069"/>
            <a:ext cx="17920906" cy="9976104"/>
            <a:chOff x="0" y="0"/>
            <a:chExt cx="23894541" cy="13301472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23894542" cy="13301472"/>
            </a:xfrm>
            <a:custGeom>
              <a:avLst/>
              <a:gdLst/>
              <a:ahLst/>
              <a:cxnLst/>
              <a:rect r="r" b="b" t="t" l="l"/>
              <a:pathLst>
                <a:path h="13301472" w="23894542">
                  <a:moveTo>
                    <a:pt x="0" y="0"/>
                  </a:moveTo>
                  <a:lnTo>
                    <a:pt x="23894542" y="0"/>
                  </a:lnTo>
                  <a:lnTo>
                    <a:pt x="23894542" y="13301472"/>
                  </a:lnTo>
                  <a:lnTo>
                    <a:pt x="0" y="1330147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0" t="-9879" r="0" b="-9879"/>
              </a:stretch>
            </a:blipFill>
          </p:spPr>
        </p:sp>
      </p:grpSp>
      <p:sp>
        <p:nvSpPr>
          <p:cNvPr name="Freeform 12" id="12"/>
          <p:cNvSpPr/>
          <p:nvPr/>
        </p:nvSpPr>
        <p:spPr>
          <a:xfrm flipH="false" flipV="false" rot="0">
            <a:off x="0" y="-144661"/>
            <a:ext cx="18288000" cy="1929259"/>
          </a:xfrm>
          <a:custGeom>
            <a:avLst/>
            <a:gdLst/>
            <a:ahLst/>
            <a:cxnLst/>
            <a:rect r="r" b="b" t="t" l="l"/>
            <a:pathLst>
              <a:path h="1929259" w="18288000">
                <a:moveTo>
                  <a:pt x="0" y="0"/>
                </a:moveTo>
                <a:lnTo>
                  <a:pt x="18288000" y="0"/>
                </a:lnTo>
                <a:lnTo>
                  <a:pt x="18288000" y="1929259"/>
                </a:lnTo>
                <a:lnTo>
                  <a:pt x="0" y="1929259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-111" r="0" b="-111"/>
            </a:stretch>
          </a:blipFill>
        </p:spPr>
      </p:sp>
      <p:sp>
        <p:nvSpPr>
          <p:cNvPr name="TextBox 13" id="13"/>
          <p:cNvSpPr txBox="true"/>
          <p:nvPr/>
        </p:nvSpPr>
        <p:spPr>
          <a:xfrm rot="0">
            <a:off x="511198" y="1820656"/>
            <a:ext cx="8222178" cy="77267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719"/>
              </a:lnSpc>
            </a:pPr>
            <a:r>
              <a:rPr lang="en-US" sz="4800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{HYMN15_KN_V6}</a:t>
            </a: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</p:txBody>
      </p:sp>
      <p:sp>
        <p:nvSpPr>
          <p:cNvPr name="TextBox 14" id="14"/>
          <p:cNvSpPr txBox="true"/>
          <p:nvPr/>
        </p:nvSpPr>
        <p:spPr>
          <a:xfrm rot="0">
            <a:off x="9471746" y="1820656"/>
            <a:ext cx="8222178" cy="77267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719"/>
              </a:lnSpc>
            </a:pPr>
            <a:r>
              <a:rPr lang="en-US" sz="4800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{HYMN15_EN_V6}</a:t>
            </a: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</p:txBody>
      </p:sp>
      <p:sp>
        <p:nvSpPr>
          <p:cNvPr name="TextBox 15" id="15"/>
          <p:cNvSpPr txBox="true"/>
          <p:nvPr/>
        </p:nvSpPr>
        <p:spPr>
          <a:xfrm rot="0">
            <a:off x="1211202" y="137356"/>
            <a:ext cx="15865597" cy="79385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98"/>
              </a:lnSpc>
            </a:pPr>
            <a:r>
              <a:rPr lang="en-US" sz="3999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{HYMN15_DES}</a:t>
            </a:r>
          </a:p>
        </p:txBody>
      </p:sp>
    </p:spTree>
  </p:cSld>
  <p:clrMapOvr>
    <a:masterClrMapping/>
  </p:clrMapOvr>
</p:sld>
</file>

<file path=ppt/slides/slide16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798976" y="-1112126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0" y="0"/>
                </a:moveTo>
                <a:lnTo>
                  <a:pt x="5448219" y="0"/>
                </a:lnTo>
                <a:lnTo>
                  <a:pt x="5448219" y="5016902"/>
                </a:lnTo>
                <a:lnTo>
                  <a:pt x="0" y="501690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48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-176066" y="-3525521"/>
            <a:ext cx="18640140" cy="18640140"/>
            <a:chOff x="0" y="0"/>
            <a:chExt cx="24853520" cy="2485352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853519" cy="24853519"/>
            </a:xfrm>
            <a:custGeom>
              <a:avLst/>
              <a:gdLst/>
              <a:ahLst/>
              <a:cxnLst/>
              <a:rect r="r" b="b" t="t" l="l"/>
              <a:pathLst>
                <a:path h="24853519" w="24853519">
                  <a:moveTo>
                    <a:pt x="0" y="0"/>
                  </a:moveTo>
                  <a:lnTo>
                    <a:pt x="24853519" y="0"/>
                  </a:lnTo>
                  <a:lnTo>
                    <a:pt x="24853519" y="24853519"/>
                  </a:lnTo>
                  <a:lnTo>
                    <a:pt x="0" y="2485351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alphaModFix amt="68000"/>
              </a:blip>
              <a:stretch>
                <a:fillRect l="0" t="0" r="0" b="0"/>
              </a:stretch>
            </a:blipFill>
          </p:spPr>
        </p:sp>
      </p:grpSp>
      <p:grpSp>
        <p:nvGrpSpPr>
          <p:cNvPr name="Group 5" id="5"/>
          <p:cNvGrpSpPr/>
          <p:nvPr/>
        </p:nvGrpSpPr>
        <p:grpSpPr>
          <a:xfrm rot="0">
            <a:off x="13236334" y="0"/>
            <a:ext cx="5227701" cy="4517612"/>
            <a:chOff x="0" y="0"/>
            <a:chExt cx="6970268" cy="6023483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6970268" cy="6023483"/>
            </a:xfrm>
            <a:custGeom>
              <a:avLst/>
              <a:gdLst/>
              <a:ahLst/>
              <a:cxnLst/>
              <a:rect r="r" b="b" t="t" l="l"/>
              <a:pathLst>
                <a:path h="6023483" w="6970268">
                  <a:moveTo>
                    <a:pt x="0" y="0"/>
                  </a:moveTo>
                  <a:lnTo>
                    <a:pt x="6970268" y="0"/>
                  </a:lnTo>
                  <a:lnTo>
                    <a:pt x="6970268" y="6023483"/>
                  </a:lnTo>
                  <a:lnTo>
                    <a:pt x="0" y="602348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2" r="0" b="-52"/>
              </a:stretch>
            </a:blipFill>
          </p:spPr>
        </p:sp>
      </p:grpSp>
      <p:grpSp>
        <p:nvGrpSpPr>
          <p:cNvPr name="Group 7" id="7"/>
          <p:cNvGrpSpPr/>
          <p:nvPr/>
        </p:nvGrpSpPr>
        <p:grpSpPr>
          <a:xfrm rot="0">
            <a:off x="-176066" y="7052411"/>
            <a:ext cx="4008787" cy="3464243"/>
            <a:chOff x="0" y="0"/>
            <a:chExt cx="5345049" cy="4618991"/>
          </a:xfrm>
        </p:grpSpPr>
        <p:sp>
          <p:nvSpPr>
            <p:cNvPr name="Freeform 8" id="8"/>
            <p:cNvSpPr/>
            <p:nvPr/>
          </p:nvSpPr>
          <p:spPr>
            <a:xfrm flipH="true" flipV="true" rot="0">
              <a:off x="0" y="0"/>
              <a:ext cx="5345049" cy="4618990"/>
            </a:xfrm>
            <a:custGeom>
              <a:avLst/>
              <a:gdLst/>
              <a:ahLst/>
              <a:cxnLst/>
              <a:rect r="r" b="b" t="t" l="l"/>
              <a:pathLst>
                <a:path h="4618990" w="5345049">
                  <a:moveTo>
                    <a:pt x="5345049" y="4618990"/>
                  </a:moveTo>
                  <a:lnTo>
                    <a:pt x="0" y="4618990"/>
                  </a:lnTo>
                  <a:lnTo>
                    <a:pt x="0" y="0"/>
                  </a:lnTo>
                  <a:lnTo>
                    <a:pt x="5345049" y="0"/>
                  </a:lnTo>
                  <a:lnTo>
                    <a:pt x="5345049" y="4618990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2" r="0" b="-52"/>
              </a:stretch>
            </a:blipFill>
          </p:spPr>
        </p:sp>
      </p:grpSp>
      <p:sp>
        <p:nvSpPr>
          <p:cNvPr name="Freeform 9" id="9"/>
          <p:cNvSpPr/>
          <p:nvPr/>
        </p:nvSpPr>
        <p:spPr>
          <a:xfrm flipH="true" flipV="true" rot="0">
            <a:off x="14535190" y="7778549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5448219" y="5016902"/>
                </a:moveTo>
                <a:lnTo>
                  <a:pt x="0" y="5016902"/>
                </a:lnTo>
                <a:lnTo>
                  <a:pt x="0" y="0"/>
                </a:lnTo>
                <a:lnTo>
                  <a:pt x="5448219" y="0"/>
                </a:lnTo>
                <a:lnTo>
                  <a:pt x="5448219" y="5016902"/>
                </a:lnTo>
                <a:close/>
              </a:path>
            </a:pathLst>
          </a:custGeom>
          <a:blipFill>
            <a:blip r:embed="rId2">
              <a:alphaModFix amt="19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grpSp>
        <p:nvGrpSpPr>
          <p:cNvPr name="Group 10" id="10"/>
          <p:cNvGrpSpPr/>
          <p:nvPr/>
        </p:nvGrpSpPr>
        <p:grpSpPr>
          <a:xfrm rot="0">
            <a:off x="185327" y="173069"/>
            <a:ext cx="17920906" cy="9976104"/>
            <a:chOff x="0" y="0"/>
            <a:chExt cx="23894541" cy="13301472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23894542" cy="13301472"/>
            </a:xfrm>
            <a:custGeom>
              <a:avLst/>
              <a:gdLst/>
              <a:ahLst/>
              <a:cxnLst/>
              <a:rect r="r" b="b" t="t" l="l"/>
              <a:pathLst>
                <a:path h="13301472" w="23894542">
                  <a:moveTo>
                    <a:pt x="0" y="0"/>
                  </a:moveTo>
                  <a:lnTo>
                    <a:pt x="23894542" y="0"/>
                  </a:lnTo>
                  <a:lnTo>
                    <a:pt x="23894542" y="13301472"/>
                  </a:lnTo>
                  <a:lnTo>
                    <a:pt x="0" y="1330147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0" t="-9879" r="0" b="-9879"/>
              </a:stretch>
            </a:blipFill>
          </p:spPr>
        </p:sp>
      </p:grpSp>
      <p:sp>
        <p:nvSpPr>
          <p:cNvPr name="Freeform 12" id="12"/>
          <p:cNvSpPr/>
          <p:nvPr/>
        </p:nvSpPr>
        <p:spPr>
          <a:xfrm flipH="false" flipV="false" rot="0">
            <a:off x="0" y="-144661"/>
            <a:ext cx="18288000" cy="1929259"/>
          </a:xfrm>
          <a:custGeom>
            <a:avLst/>
            <a:gdLst/>
            <a:ahLst/>
            <a:cxnLst/>
            <a:rect r="r" b="b" t="t" l="l"/>
            <a:pathLst>
              <a:path h="1929259" w="18288000">
                <a:moveTo>
                  <a:pt x="0" y="0"/>
                </a:moveTo>
                <a:lnTo>
                  <a:pt x="18288000" y="0"/>
                </a:lnTo>
                <a:lnTo>
                  <a:pt x="18288000" y="1929259"/>
                </a:lnTo>
                <a:lnTo>
                  <a:pt x="0" y="1929259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-111" r="0" b="-111"/>
            </a:stretch>
          </a:blipFill>
        </p:spPr>
      </p:sp>
      <p:sp>
        <p:nvSpPr>
          <p:cNvPr name="TextBox 13" id="13"/>
          <p:cNvSpPr txBox="true"/>
          <p:nvPr/>
        </p:nvSpPr>
        <p:spPr>
          <a:xfrm rot="0">
            <a:off x="511198" y="1820656"/>
            <a:ext cx="8222178" cy="77267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719"/>
              </a:lnSpc>
            </a:pPr>
            <a:r>
              <a:rPr lang="en-US" sz="4800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{HYMN15_KN_V7}</a:t>
            </a: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</p:txBody>
      </p:sp>
      <p:sp>
        <p:nvSpPr>
          <p:cNvPr name="TextBox 14" id="14"/>
          <p:cNvSpPr txBox="true"/>
          <p:nvPr/>
        </p:nvSpPr>
        <p:spPr>
          <a:xfrm rot="0">
            <a:off x="9471746" y="1820656"/>
            <a:ext cx="8222178" cy="77267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719"/>
              </a:lnSpc>
            </a:pPr>
            <a:r>
              <a:rPr lang="en-US" sz="4800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{HYMN15_EN_V7}</a:t>
            </a: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</p:txBody>
      </p:sp>
      <p:sp>
        <p:nvSpPr>
          <p:cNvPr name="TextBox 15" id="15"/>
          <p:cNvSpPr txBox="true"/>
          <p:nvPr/>
        </p:nvSpPr>
        <p:spPr>
          <a:xfrm rot="0">
            <a:off x="1211202" y="137356"/>
            <a:ext cx="15865597" cy="79385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98"/>
              </a:lnSpc>
            </a:pPr>
            <a:r>
              <a:rPr lang="en-US" sz="3999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{HYMN15_DES}</a:t>
            </a:r>
          </a:p>
        </p:txBody>
      </p:sp>
    </p:spTree>
  </p:cSld>
  <p:clrMapOvr>
    <a:masterClrMapping/>
  </p:clrMapOvr>
</p:sld>
</file>

<file path=ppt/slides/slide16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798976" y="-1112126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0" y="0"/>
                </a:moveTo>
                <a:lnTo>
                  <a:pt x="5448219" y="0"/>
                </a:lnTo>
                <a:lnTo>
                  <a:pt x="5448219" y="5016902"/>
                </a:lnTo>
                <a:lnTo>
                  <a:pt x="0" y="501690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48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-176066" y="-3525521"/>
            <a:ext cx="18640140" cy="18640140"/>
            <a:chOff x="0" y="0"/>
            <a:chExt cx="24853520" cy="2485352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853519" cy="24853519"/>
            </a:xfrm>
            <a:custGeom>
              <a:avLst/>
              <a:gdLst/>
              <a:ahLst/>
              <a:cxnLst/>
              <a:rect r="r" b="b" t="t" l="l"/>
              <a:pathLst>
                <a:path h="24853519" w="24853519">
                  <a:moveTo>
                    <a:pt x="0" y="0"/>
                  </a:moveTo>
                  <a:lnTo>
                    <a:pt x="24853519" y="0"/>
                  </a:lnTo>
                  <a:lnTo>
                    <a:pt x="24853519" y="24853519"/>
                  </a:lnTo>
                  <a:lnTo>
                    <a:pt x="0" y="2485351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alphaModFix amt="68000"/>
              </a:blip>
              <a:stretch>
                <a:fillRect l="0" t="0" r="0" b="0"/>
              </a:stretch>
            </a:blipFill>
          </p:spPr>
        </p:sp>
      </p:grpSp>
      <p:grpSp>
        <p:nvGrpSpPr>
          <p:cNvPr name="Group 5" id="5"/>
          <p:cNvGrpSpPr/>
          <p:nvPr/>
        </p:nvGrpSpPr>
        <p:grpSpPr>
          <a:xfrm rot="0">
            <a:off x="13236334" y="0"/>
            <a:ext cx="5227701" cy="4517612"/>
            <a:chOff x="0" y="0"/>
            <a:chExt cx="6970268" cy="6023483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6970268" cy="6023483"/>
            </a:xfrm>
            <a:custGeom>
              <a:avLst/>
              <a:gdLst/>
              <a:ahLst/>
              <a:cxnLst/>
              <a:rect r="r" b="b" t="t" l="l"/>
              <a:pathLst>
                <a:path h="6023483" w="6970268">
                  <a:moveTo>
                    <a:pt x="0" y="0"/>
                  </a:moveTo>
                  <a:lnTo>
                    <a:pt x="6970268" y="0"/>
                  </a:lnTo>
                  <a:lnTo>
                    <a:pt x="6970268" y="6023483"/>
                  </a:lnTo>
                  <a:lnTo>
                    <a:pt x="0" y="602348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2" r="0" b="-52"/>
              </a:stretch>
            </a:blipFill>
          </p:spPr>
        </p:sp>
      </p:grpSp>
      <p:grpSp>
        <p:nvGrpSpPr>
          <p:cNvPr name="Group 7" id="7"/>
          <p:cNvGrpSpPr/>
          <p:nvPr/>
        </p:nvGrpSpPr>
        <p:grpSpPr>
          <a:xfrm rot="0">
            <a:off x="-176066" y="7052411"/>
            <a:ext cx="4008787" cy="3464243"/>
            <a:chOff x="0" y="0"/>
            <a:chExt cx="5345049" cy="4618991"/>
          </a:xfrm>
        </p:grpSpPr>
        <p:sp>
          <p:nvSpPr>
            <p:cNvPr name="Freeform 8" id="8"/>
            <p:cNvSpPr/>
            <p:nvPr/>
          </p:nvSpPr>
          <p:spPr>
            <a:xfrm flipH="true" flipV="true" rot="0">
              <a:off x="0" y="0"/>
              <a:ext cx="5345049" cy="4618990"/>
            </a:xfrm>
            <a:custGeom>
              <a:avLst/>
              <a:gdLst/>
              <a:ahLst/>
              <a:cxnLst/>
              <a:rect r="r" b="b" t="t" l="l"/>
              <a:pathLst>
                <a:path h="4618990" w="5345049">
                  <a:moveTo>
                    <a:pt x="5345049" y="4618990"/>
                  </a:moveTo>
                  <a:lnTo>
                    <a:pt x="0" y="4618990"/>
                  </a:lnTo>
                  <a:lnTo>
                    <a:pt x="0" y="0"/>
                  </a:lnTo>
                  <a:lnTo>
                    <a:pt x="5345049" y="0"/>
                  </a:lnTo>
                  <a:lnTo>
                    <a:pt x="5345049" y="4618990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2" r="0" b="-52"/>
              </a:stretch>
            </a:blipFill>
          </p:spPr>
        </p:sp>
      </p:grpSp>
      <p:sp>
        <p:nvSpPr>
          <p:cNvPr name="Freeform 9" id="9"/>
          <p:cNvSpPr/>
          <p:nvPr/>
        </p:nvSpPr>
        <p:spPr>
          <a:xfrm flipH="true" flipV="true" rot="0">
            <a:off x="14535190" y="7778549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5448219" y="5016902"/>
                </a:moveTo>
                <a:lnTo>
                  <a:pt x="0" y="5016902"/>
                </a:lnTo>
                <a:lnTo>
                  <a:pt x="0" y="0"/>
                </a:lnTo>
                <a:lnTo>
                  <a:pt x="5448219" y="0"/>
                </a:lnTo>
                <a:lnTo>
                  <a:pt x="5448219" y="5016902"/>
                </a:lnTo>
                <a:close/>
              </a:path>
            </a:pathLst>
          </a:custGeom>
          <a:blipFill>
            <a:blip r:embed="rId2">
              <a:alphaModFix amt="19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grpSp>
        <p:nvGrpSpPr>
          <p:cNvPr name="Group 10" id="10"/>
          <p:cNvGrpSpPr/>
          <p:nvPr/>
        </p:nvGrpSpPr>
        <p:grpSpPr>
          <a:xfrm rot="0">
            <a:off x="185327" y="173069"/>
            <a:ext cx="17920906" cy="9976104"/>
            <a:chOff x="0" y="0"/>
            <a:chExt cx="23894541" cy="13301472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23894542" cy="13301472"/>
            </a:xfrm>
            <a:custGeom>
              <a:avLst/>
              <a:gdLst/>
              <a:ahLst/>
              <a:cxnLst/>
              <a:rect r="r" b="b" t="t" l="l"/>
              <a:pathLst>
                <a:path h="13301472" w="23894542">
                  <a:moveTo>
                    <a:pt x="0" y="0"/>
                  </a:moveTo>
                  <a:lnTo>
                    <a:pt x="23894542" y="0"/>
                  </a:lnTo>
                  <a:lnTo>
                    <a:pt x="23894542" y="13301472"/>
                  </a:lnTo>
                  <a:lnTo>
                    <a:pt x="0" y="1330147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0" t="-9879" r="0" b="-9879"/>
              </a:stretch>
            </a:blipFill>
          </p:spPr>
        </p:sp>
      </p:grpSp>
      <p:sp>
        <p:nvSpPr>
          <p:cNvPr name="Freeform 12" id="12"/>
          <p:cNvSpPr/>
          <p:nvPr/>
        </p:nvSpPr>
        <p:spPr>
          <a:xfrm flipH="false" flipV="false" rot="0">
            <a:off x="0" y="-144661"/>
            <a:ext cx="18288000" cy="1929259"/>
          </a:xfrm>
          <a:custGeom>
            <a:avLst/>
            <a:gdLst/>
            <a:ahLst/>
            <a:cxnLst/>
            <a:rect r="r" b="b" t="t" l="l"/>
            <a:pathLst>
              <a:path h="1929259" w="18288000">
                <a:moveTo>
                  <a:pt x="0" y="0"/>
                </a:moveTo>
                <a:lnTo>
                  <a:pt x="18288000" y="0"/>
                </a:lnTo>
                <a:lnTo>
                  <a:pt x="18288000" y="1929259"/>
                </a:lnTo>
                <a:lnTo>
                  <a:pt x="0" y="1929259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-111" r="0" b="-111"/>
            </a:stretch>
          </a:blipFill>
        </p:spPr>
      </p:sp>
      <p:sp>
        <p:nvSpPr>
          <p:cNvPr name="TextBox 13" id="13"/>
          <p:cNvSpPr txBox="true"/>
          <p:nvPr/>
        </p:nvSpPr>
        <p:spPr>
          <a:xfrm rot="0">
            <a:off x="511198" y="1820656"/>
            <a:ext cx="8222178" cy="77267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719"/>
              </a:lnSpc>
            </a:pPr>
            <a:r>
              <a:rPr lang="en-US" sz="4800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{HYMN15_KN_V8}</a:t>
            </a: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</p:txBody>
      </p:sp>
      <p:sp>
        <p:nvSpPr>
          <p:cNvPr name="TextBox 14" id="14"/>
          <p:cNvSpPr txBox="true"/>
          <p:nvPr/>
        </p:nvSpPr>
        <p:spPr>
          <a:xfrm rot="0">
            <a:off x="9471746" y="1820656"/>
            <a:ext cx="8222178" cy="77267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719"/>
              </a:lnSpc>
            </a:pPr>
            <a:r>
              <a:rPr lang="en-US" sz="4800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{HYMN15_EN_V8}</a:t>
            </a: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</p:txBody>
      </p:sp>
      <p:sp>
        <p:nvSpPr>
          <p:cNvPr name="TextBox 15" id="15"/>
          <p:cNvSpPr txBox="true"/>
          <p:nvPr/>
        </p:nvSpPr>
        <p:spPr>
          <a:xfrm rot="0">
            <a:off x="1211202" y="137356"/>
            <a:ext cx="15865597" cy="79385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98"/>
              </a:lnSpc>
            </a:pPr>
            <a:r>
              <a:rPr lang="en-US" sz="3999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{HYMN15_DES}</a:t>
            </a:r>
          </a:p>
        </p:txBody>
      </p:sp>
    </p:spTree>
  </p:cSld>
  <p:clrMapOvr>
    <a:masterClrMapping/>
  </p:clrMapOvr>
</p:sld>
</file>

<file path=ppt/slides/slide16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798976" y="-1112126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0" y="0"/>
                </a:moveTo>
                <a:lnTo>
                  <a:pt x="5448219" y="0"/>
                </a:lnTo>
                <a:lnTo>
                  <a:pt x="5448219" y="5016902"/>
                </a:lnTo>
                <a:lnTo>
                  <a:pt x="0" y="501690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48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-176066" y="-3525521"/>
            <a:ext cx="18640140" cy="18640140"/>
            <a:chOff x="0" y="0"/>
            <a:chExt cx="24853520" cy="2485352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853519" cy="24853519"/>
            </a:xfrm>
            <a:custGeom>
              <a:avLst/>
              <a:gdLst/>
              <a:ahLst/>
              <a:cxnLst/>
              <a:rect r="r" b="b" t="t" l="l"/>
              <a:pathLst>
                <a:path h="24853519" w="24853519">
                  <a:moveTo>
                    <a:pt x="0" y="0"/>
                  </a:moveTo>
                  <a:lnTo>
                    <a:pt x="24853519" y="0"/>
                  </a:lnTo>
                  <a:lnTo>
                    <a:pt x="24853519" y="24853519"/>
                  </a:lnTo>
                  <a:lnTo>
                    <a:pt x="0" y="2485351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alphaModFix amt="68000"/>
              </a:blip>
              <a:stretch>
                <a:fillRect l="0" t="0" r="0" b="0"/>
              </a:stretch>
            </a:blipFill>
          </p:spPr>
        </p:sp>
      </p:grpSp>
      <p:grpSp>
        <p:nvGrpSpPr>
          <p:cNvPr name="Group 5" id="5"/>
          <p:cNvGrpSpPr/>
          <p:nvPr/>
        </p:nvGrpSpPr>
        <p:grpSpPr>
          <a:xfrm rot="0">
            <a:off x="13236334" y="0"/>
            <a:ext cx="5227701" cy="4517612"/>
            <a:chOff x="0" y="0"/>
            <a:chExt cx="6970268" cy="6023483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6970268" cy="6023483"/>
            </a:xfrm>
            <a:custGeom>
              <a:avLst/>
              <a:gdLst/>
              <a:ahLst/>
              <a:cxnLst/>
              <a:rect r="r" b="b" t="t" l="l"/>
              <a:pathLst>
                <a:path h="6023483" w="6970268">
                  <a:moveTo>
                    <a:pt x="0" y="0"/>
                  </a:moveTo>
                  <a:lnTo>
                    <a:pt x="6970268" y="0"/>
                  </a:lnTo>
                  <a:lnTo>
                    <a:pt x="6970268" y="6023483"/>
                  </a:lnTo>
                  <a:lnTo>
                    <a:pt x="0" y="602348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2" r="0" b="-52"/>
              </a:stretch>
            </a:blipFill>
          </p:spPr>
        </p:sp>
      </p:grpSp>
      <p:grpSp>
        <p:nvGrpSpPr>
          <p:cNvPr name="Group 7" id="7"/>
          <p:cNvGrpSpPr/>
          <p:nvPr/>
        </p:nvGrpSpPr>
        <p:grpSpPr>
          <a:xfrm rot="0">
            <a:off x="-176066" y="5999066"/>
            <a:ext cx="5227701" cy="4517612"/>
            <a:chOff x="0" y="0"/>
            <a:chExt cx="6970268" cy="6023483"/>
          </a:xfrm>
        </p:grpSpPr>
        <p:sp>
          <p:nvSpPr>
            <p:cNvPr name="Freeform 8" id="8"/>
            <p:cNvSpPr/>
            <p:nvPr/>
          </p:nvSpPr>
          <p:spPr>
            <a:xfrm flipH="true" flipV="true" rot="0">
              <a:off x="0" y="0"/>
              <a:ext cx="6970268" cy="6023483"/>
            </a:xfrm>
            <a:custGeom>
              <a:avLst/>
              <a:gdLst/>
              <a:ahLst/>
              <a:cxnLst/>
              <a:rect r="r" b="b" t="t" l="l"/>
              <a:pathLst>
                <a:path h="6023483" w="6970268">
                  <a:moveTo>
                    <a:pt x="6970268" y="6023483"/>
                  </a:moveTo>
                  <a:lnTo>
                    <a:pt x="0" y="6023483"/>
                  </a:lnTo>
                  <a:lnTo>
                    <a:pt x="0" y="0"/>
                  </a:lnTo>
                  <a:lnTo>
                    <a:pt x="6970268" y="0"/>
                  </a:lnTo>
                  <a:lnTo>
                    <a:pt x="6970268" y="6023483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2" r="0" b="-52"/>
              </a:stretch>
            </a:blipFill>
          </p:spPr>
        </p:sp>
      </p:grpSp>
      <p:sp>
        <p:nvSpPr>
          <p:cNvPr name="Freeform 9" id="9"/>
          <p:cNvSpPr/>
          <p:nvPr/>
        </p:nvSpPr>
        <p:spPr>
          <a:xfrm flipH="true" flipV="true" rot="0">
            <a:off x="14535190" y="7778549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5448219" y="5016902"/>
                </a:moveTo>
                <a:lnTo>
                  <a:pt x="0" y="5016902"/>
                </a:lnTo>
                <a:lnTo>
                  <a:pt x="0" y="0"/>
                </a:lnTo>
                <a:lnTo>
                  <a:pt x="5448219" y="0"/>
                </a:lnTo>
                <a:lnTo>
                  <a:pt x="5448219" y="5016902"/>
                </a:lnTo>
                <a:close/>
              </a:path>
            </a:pathLst>
          </a:custGeom>
          <a:blipFill>
            <a:blip r:embed="rId2">
              <a:alphaModFix amt="19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sp>
        <p:nvSpPr>
          <p:cNvPr name="TextBox 10" id="10"/>
          <p:cNvSpPr txBox="true"/>
          <p:nvPr/>
        </p:nvSpPr>
        <p:spPr>
          <a:xfrm rot="0">
            <a:off x="1600200" y="3593115"/>
            <a:ext cx="15429489" cy="182460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4930"/>
              </a:lnSpc>
            </a:pPr>
            <a:r>
              <a:rPr lang="en-US" sz="10665" b="true">
                <a:solidFill>
                  <a:srgbClr val="000000"/>
                </a:solidFill>
                <a:latin typeface="Aptos Bold"/>
                <a:ea typeface="Aptos Bold"/>
                <a:cs typeface="Aptos Bold"/>
                <a:sym typeface="Aptos Bold"/>
              </a:rPr>
              <a:t>{HYMN16_DES}</a:t>
            </a:r>
          </a:p>
        </p:txBody>
      </p:sp>
    </p:spTree>
  </p:cSld>
  <p:clrMapOvr>
    <a:masterClrMapping/>
  </p:clrMapOvr>
</p:sld>
</file>

<file path=ppt/slides/slide16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798976" y="-1112126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0" y="0"/>
                </a:moveTo>
                <a:lnTo>
                  <a:pt x="5448219" y="0"/>
                </a:lnTo>
                <a:lnTo>
                  <a:pt x="5448219" y="5016902"/>
                </a:lnTo>
                <a:lnTo>
                  <a:pt x="0" y="501690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48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-176066" y="-3525521"/>
            <a:ext cx="18640140" cy="18640140"/>
            <a:chOff x="0" y="0"/>
            <a:chExt cx="24853520" cy="2485352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853519" cy="24853519"/>
            </a:xfrm>
            <a:custGeom>
              <a:avLst/>
              <a:gdLst/>
              <a:ahLst/>
              <a:cxnLst/>
              <a:rect r="r" b="b" t="t" l="l"/>
              <a:pathLst>
                <a:path h="24853519" w="24853519">
                  <a:moveTo>
                    <a:pt x="0" y="0"/>
                  </a:moveTo>
                  <a:lnTo>
                    <a:pt x="24853519" y="0"/>
                  </a:lnTo>
                  <a:lnTo>
                    <a:pt x="24853519" y="24853519"/>
                  </a:lnTo>
                  <a:lnTo>
                    <a:pt x="0" y="2485351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alphaModFix amt="68000"/>
              </a:blip>
              <a:stretch>
                <a:fillRect l="0" t="0" r="0" b="0"/>
              </a:stretch>
            </a:blipFill>
          </p:spPr>
        </p:sp>
      </p:grpSp>
      <p:grpSp>
        <p:nvGrpSpPr>
          <p:cNvPr name="Group 5" id="5"/>
          <p:cNvGrpSpPr/>
          <p:nvPr/>
        </p:nvGrpSpPr>
        <p:grpSpPr>
          <a:xfrm rot="0">
            <a:off x="13236334" y="0"/>
            <a:ext cx="5227701" cy="4517612"/>
            <a:chOff x="0" y="0"/>
            <a:chExt cx="6970268" cy="6023483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6970268" cy="6023483"/>
            </a:xfrm>
            <a:custGeom>
              <a:avLst/>
              <a:gdLst/>
              <a:ahLst/>
              <a:cxnLst/>
              <a:rect r="r" b="b" t="t" l="l"/>
              <a:pathLst>
                <a:path h="6023483" w="6970268">
                  <a:moveTo>
                    <a:pt x="0" y="0"/>
                  </a:moveTo>
                  <a:lnTo>
                    <a:pt x="6970268" y="0"/>
                  </a:lnTo>
                  <a:lnTo>
                    <a:pt x="6970268" y="6023483"/>
                  </a:lnTo>
                  <a:lnTo>
                    <a:pt x="0" y="602348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2" r="0" b="-52"/>
              </a:stretch>
            </a:blipFill>
          </p:spPr>
        </p:sp>
      </p:grpSp>
      <p:grpSp>
        <p:nvGrpSpPr>
          <p:cNvPr name="Group 7" id="7"/>
          <p:cNvGrpSpPr/>
          <p:nvPr/>
        </p:nvGrpSpPr>
        <p:grpSpPr>
          <a:xfrm rot="0">
            <a:off x="-176066" y="7052411"/>
            <a:ext cx="4008787" cy="3464243"/>
            <a:chOff x="0" y="0"/>
            <a:chExt cx="5345049" cy="4618991"/>
          </a:xfrm>
        </p:grpSpPr>
        <p:sp>
          <p:nvSpPr>
            <p:cNvPr name="Freeform 8" id="8"/>
            <p:cNvSpPr/>
            <p:nvPr/>
          </p:nvSpPr>
          <p:spPr>
            <a:xfrm flipH="true" flipV="true" rot="0">
              <a:off x="0" y="0"/>
              <a:ext cx="5345049" cy="4618990"/>
            </a:xfrm>
            <a:custGeom>
              <a:avLst/>
              <a:gdLst/>
              <a:ahLst/>
              <a:cxnLst/>
              <a:rect r="r" b="b" t="t" l="l"/>
              <a:pathLst>
                <a:path h="4618990" w="5345049">
                  <a:moveTo>
                    <a:pt x="5345049" y="4618990"/>
                  </a:moveTo>
                  <a:lnTo>
                    <a:pt x="0" y="4618990"/>
                  </a:lnTo>
                  <a:lnTo>
                    <a:pt x="0" y="0"/>
                  </a:lnTo>
                  <a:lnTo>
                    <a:pt x="5345049" y="0"/>
                  </a:lnTo>
                  <a:lnTo>
                    <a:pt x="5345049" y="4618990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2" r="0" b="-52"/>
              </a:stretch>
            </a:blipFill>
          </p:spPr>
        </p:sp>
      </p:grpSp>
      <p:sp>
        <p:nvSpPr>
          <p:cNvPr name="Freeform 9" id="9"/>
          <p:cNvSpPr/>
          <p:nvPr/>
        </p:nvSpPr>
        <p:spPr>
          <a:xfrm flipH="true" flipV="true" rot="0">
            <a:off x="14535190" y="7778549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5448219" y="5016902"/>
                </a:moveTo>
                <a:lnTo>
                  <a:pt x="0" y="5016902"/>
                </a:lnTo>
                <a:lnTo>
                  <a:pt x="0" y="0"/>
                </a:lnTo>
                <a:lnTo>
                  <a:pt x="5448219" y="0"/>
                </a:lnTo>
                <a:lnTo>
                  <a:pt x="5448219" y="5016902"/>
                </a:lnTo>
                <a:close/>
              </a:path>
            </a:pathLst>
          </a:custGeom>
          <a:blipFill>
            <a:blip r:embed="rId2">
              <a:alphaModFix amt="19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grpSp>
        <p:nvGrpSpPr>
          <p:cNvPr name="Group 10" id="10"/>
          <p:cNvGrpSpPr/>
          <p:nvPr/>
        </p:nvGrpSpPr>
        <p:grpSpPr>
          <a:xfrm rot="0">
            <a:off x="185327" y="173069"/>
            <a:ext cx="17920906" cy="9976104"/>
            <a:chOff x="0" y="0"/>
            <a:chExt cx="23894541" cy="13301472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23894542" cy="13301472"/>
            </a:xfrm>
            <a:custGeom>
              <a:avLst/>
              <a:gdLst/>
              <a:ahLst/>
              <a:cxnLst/>
              <a:rect r="r" b="b" t="t" l="l"/>
              <a:pathLst>
                <a:path h="13301472" w="23894542">
                  <a:moveTo>
                    <a:pt x="0" y="0"/>
                  </a:moveTo>
                  <a:lnTo>
                    <a:pt x="23894542" y="0"/>
                  </a:lnTo>
                  <a:lnTo>
                    <a:pt x="23894542" y="13301472"/>
                  </a:lnTo>
                  <a:lnTo>
                    <a:pt x="0" y="1330147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0" t="-9879" r="0" b="-9879"/>
              </a:stretch>
            </a:blipFill>
          </p:spPr>
        </p:sp>
      </p:grpSp>
      <p:sp>
        <p:nvSpPr>
          <p:cNvPr name="Freeform 12" id="12"/>
          <p:cNvSpPr/>
          <p:nvPr/>
        </p:nvSpPr>
        <p:spPr>
          <a:xfrm flipH="false" flipV="false" rot="0">
            <a:off x="0" y="-144661"/>
            <a:ext cx="18288000" cy="1929259"/>
          </a:xfrm>
          <a:custGeom>
            <a:avLst/>
            <a:gdLst/>
            <a:ahLst/>
            <a:cxnLst/>
            <a:rect r="r" b="b" t="t" l="l"/>
            <a:pathLst>
              <a:path h="1929259" w="18288000">
                <a:moveTo>
                  <a:pt x="0" y="0"/>
                </a:moveTo>
                <a:lnTo>
                  <a:pt x="18288000" y="0"/>
                </a:lnTo>
                <a:lnTo>
                  <a:pt x="18288000" y="1929259"/>
                </a:lnTo>
                <a:lnTo>
                  <a:pt x="0" y="1929259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-111" r="0" b="-111"/>
            </a:stretch>
          </a:blipFill>
        </p:spPr>
      </p:sp>
      <p:sp>
        <p:nvSpPr>
          <p:cNvPr name="TextBox 13" id="13"/>
          <p:cNvSpPr txBox="true"/>
          <p:nvPr/>
        </p:nvSpPr>
        <p:spPr>
          <a:xfrm rot="0">
            <a:off x="1211202" y="137356"/>
            <a:ext cx="15865597" cy="79385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98"/>
              </a:lnSpc>
            </a:pPr>
            <a:r>
              <a:rPr lang="en-US" sz="3999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{HYMN16_DES}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511198" y="1820656"/>
            <a:ext cx="8222178" cy="77267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719"/>
              </a:lnSpc>
            </a:pPr>
            <a:r>
              <a:rPr lang="en-US" sz="4800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{HYMN16_KN_V1}</a:t>
            </a: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</p:txBody>
      </p:sp>
      <p:sp>
        <p:nvSpPr>
          <p:cNvPr name="TextBox 15" id="15"/>
          <p:cNvSpPr txBox="true"/>
          <p:nvPr/>
        </p:nvSpPr>
        <p:spPr>
          <a:xfrm rot="0">
            <a:off x="9471746" y="1820656"/>
            <a:ext cx="8222178" cy="77267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719"/>
              </a:lnSpc>
            </a:pPr>
            <a:r>
              <a:rPr lang="en-US" sz="4800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{HYMN16_EN_V1}</a:t>
            </a: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</p:txBody>
      </p:sp>
    </p:spTree>
  </p:cSld>
  <p:clrMapOvr>
    <a:masterClrMapping/>
  </p:clrMapOvr>
</p:sld>
</file>

<file path=ppt/slides/slide16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798976" y="-1112126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0" y="0"/>
                </a:moveTo>
                <a:lnTo>
                  <a:pt x="5448219" y="0"/>
                </a:lnTo>
                <a:lnTo>
                  <a:pt x="5448219" y="5016902"/>
                </a:lnTo>
                <a:lnTo>
                  <a:pt x="0" y="501690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48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-176066" y="-3525521"/>
            <a:ext cx="18640140" cy="18640140"/>
            <a:chOff x="0" y="0"/>
            <a:chExt cx="24853520" cy="2485352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853519" cy="24853519"/>
            </a:xfrm>
            <a:custGeom>
              <a:avLst/>
              <a:gdLst/>
              <a:ahLst/>
              <a:cxnLst/>
              <a:rect r="r" b="b" t="t" l="l"/>
              <a:pathLst>
                <a:path h="24853519" w="24853519">
                  <a:moveTo>
                    <a:pt x="0" y="0"/>
                  </a:moveTo>
                  <a:lnTo>
                    <a:pt x="24853519" y="0"/>
                  </a:lnTo>
                  <a:lnTo>
                    <a:pt x="24853519" y="24853519"/>
                  </a:lnTo>
                  <a:lnTo>
                    <a:pt x="0" y="2485351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alphaModFix amt="68000"/>
              </a:blip>
              <a:stretch>
                <a:fillRect l="0" t="0" r="0" b="0"/>
              </a:stretch>
            </a:blipFill>
          </p:spPr>
        </p:sp>
      </p:grpSp>
      <p:grpSp>
        <p:nvGrpSpPr>
          <p:cNvPr name="Group 5" id="5"/>
          <p:cNvGrpSpPr/>
          <p:nvPr/>
        </p:nvGrpSpPr>
        <p:grpSpPr>
          <a:xfrm rot="0">
            <a:off x="13236334" y="0"/>
            <a:ext cx="5227701" cy="4517612"/>
            <a:chOff x="0" y="0"/>
            <a:chExt cx="6970268" cy="6023483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6970268" cy="6023483"/>
            </a:xfrm>
            <a:custGeom>
              <a:avLst/>
              <a:gdLst/>
              <a:ahLst/>
              <a:cxnLst/>
              <a:rect r="r" b="b" t="t" l="l"/>
              <a:pathLst>
                <a:path h="6023483" w="6970268">
                  <a:moveTo>
                    <a:pt x="0" y="0"/>
                  </a:moveTo>
                  <a:lnTo>
                    <a:pt x="6970268" y="0"/>
                  </a:lnTo>
                  <a:lnTo>
                    <a:pt x="6970268" y="6023483"/>
                  </a:lnTo>
                  <a:lnTo>
                    <a:pt x="0" y="602348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2" r="0" b="-52"/>
              </a:stretch>
            </a:blipFill>
          </p:spPr>
        </p:sp>
      </p:grpSp>
      <p:grpSp>
        <p:nvGrpSpPr>
          <p:cNvPr name="Group 7" id="7"/>
          <p:cNvGrpSpPr/>
          <p:nvPr/>
        </p:nvGrpSpPr>
        <p:grpSpPr>
          <a:xfrm rot="0">
            <a:off x="-176066" y="7052411"/>
            <a:ext cx="4008787" cy="3464243"/>
            <a:chOff x="0" y="0"/>
            <a:chExt cx="5345049" cy="4618991"/>
          </a:xfrm>
        </p:grpSpPr>
        <p:sp>
          <p:nvSpPr>
            <p:cNvPr name="Freeform 8" id="8"/>
            <p:cNvSpPr/>
            <p:nvPr/>
          </p:nvSpPr>
          <p:spPr>
            <a:xfrm flipH="true" flipV="true" rot="0">
              <a:off x="0" y="0"/>
              <a:ext cx="5345049" cy="4618990"/>
            </a:xfrm>
            <a:custGeom>
              <a:avLst/>
              <a:gdLst/>
              <a:ahLst/>
              <a:cxnLst/>
              <a:rect r="r" b="b" t="t" l="l"/>
              <a:pathLst>
                <a:path h="4618990" w="5345049">
                  <a:moveTo>
                    <a:pt x="5345049" y="4618990"/>
                  </a:moveTo>
                  <a:lnTo>
                    <a:pt x="0" y="4618990"/>
                  </a:lnTo>
                  <a:lnTo>
                    <a:pt x="0" y="0"/>
                  </a:lnTo>
                  <a:lnTo>
                    <a:pt x="5345049" y="0"/>
                  </a:lnTo>
                  <a:lnTo>
                    <a:pt x="5345049" y="4618990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2" r="0" b="-52"/>
              </a:stretch>
            </a:blipFill>
          </p:spPr>
        </p:sp>
      </p:grpSp>
      <p:sp>
        <p:nvSpPr>
          <p:cNvPr name="Freeform 9" id="9"/>
          <p:cNvSpPr/>
          <p:nvPr/>
        </p:nvSpPr>
        <p:spPr>
          <a:xfrm flipH="true" flipV="true" rot="0">
            <a:off x="14535190" y="7778549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5448219" y="5016902"/>
                </a:moveTo>
                <a:lnTo>
                  <a:pt x="0" y="5016902"/>
                </a:lnTo>
                <a:lnTo>
                  <a:pt x="0" y="0"/>
                </a:lnTo>
                <a:lnTo>
                  <a:pt x="5448219" y="0"/>
                </a:lnTo>
                <a:lnTo>
                  <a:pt x="5448219" y="5016902"/>
                </a:lnTo>
                <a:close/>
              </a:path>
            </a:pathLst>
          </a:custGeom>
          <a:blipFill>
            <a:blip r:embed="rId2">
              <a:alphaModFix amt="19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grpSp>
        <p:nvGrpSpPr>
          <p:cNvPr name="Group 10" id="10"/>
          <p:cNvGrpSpPr/>
          <p:nvPr/>
        </p:nvGrpSpPr>
        <p:grpSpPr>
          <a:xfrm rot="0">
            <a:off x="185327" y="173069"/>
            <a:ext cx="17920906" cy="9976104"/>
            <a:chOff x="0" y="0"/>
            <a:chExt cx="23894541" cy="13301472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23894542" cy="13301472"/>
            </a:xfrm>
            <a:custGeom>
              <a:avLst/>
              <a:gdLst/>
              <a:ahLst/>
              <a:cxnLst/>
              <a:rect r="r" b="b" t="t" l="l"/>
              <a:pathLst>
                <a:path h="13301472" w="23894542">
                  <a:moveTo>
                    <a:pt x="0" y="0"/>
                  </a:moveTo>
                  <a:lnTo>
                    <a:pt x="23894542" y="0"/>
                  </a:lnTo>
                  <a:lnTo>
                    <a:pt x="23894542" y="13301472"/>
                  </a:lnTo>
                  <a:lnTo>
                    <a:pt x="0" y="1330147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0" t="-9879" r="0" b="-9879"/>
              </a:stretch>
            </a:blipFill>
          </p:spPr>
        </p:sp>
      </p:grpSp>
      <p:sp>
        <p:nvSpPr>
          <p:cNvPr name="Freeform 12" id="12"/>
          <p:cNvSpPr/>
          <p:nvPr/>
        </p:nvSpPr>
        <p:spPr>
          <a:xfrm flipH="false" flipV="false" rot="0">
            <a:off x="0" y="-144661"/>
            <a:ext cx="18288000" cy="1929259"/>
          </a:xfrm>
          <a:custGeom>
            <a:avLst/>
            <a:gdLst/>
            <a:ahLst/>
            <a:cxnLst/>
            <a:rect r="r" b="b" t="t" l="l"/>
            <a:pathLst>
              <a:path h="1929259" w="18288000">
                <a:moveTo>
                  <a:pt x="0" y="0"/>
                </a:moveTo>
                <a:lnTo>
                  <a:pt x="18288000" y="0"/>
                </a:lnTo>
                <a:lnTo>
                  <a:pt x="18288000" y="1929259"/>
                </a:lnTo>
                <a:lnTo>
                  <a:pt x="0" y="1929259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-111" r="0" b="-111"/>
            </a:stretch>
          </a:blipFill>
        </p:spPr>
      </p:sp>
      <p:sp>
        <p:nvSpPr>
          <p:cNvPr name="TextBox 13" id="13"/>
          <p:cNvSpPr txBox="true"/>
          <p:nvPr/>
        </p:nvSpPr>
        <p:spPr>
          <a:xfrm rot="0">
            <a:off x="511198" y="1820656"/>
            <a:ext cx="8222178" cy="77267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719"/>
              </a:lnSpc>
            </a:pPr>
            <a:r>
              <a:rPr lang="en-US" sz="4800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{HYMN16_KN_V2}</a:t>
            </a: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</p:txBody>
      </p:sp>
      <p:sp>
        <p:nvSpPr>
          <p:cNvPr name="TextBox 14" id="14"/>
          <p:cNvSpPr txBox="true"/>
          <p:nvPr/>
        </p:nvSpPr>
        <p:spPr>
          <a:xfrm rot="0">
            <a:off x="9471746" y="1820656"/>
            <a:ext cx="8222178" cy="77267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719"/>
              </a:lnSpc>
            </a:pPr>
            <a:r>
              <a:rPr lang="en-US" sz="4800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{HYMN16_EN_V2}</a:t>
            </a: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</p:txBody>
      </p:sp>
      <p:sp>
        <p:nvSpPr>
          <p:cNvPr name="TextBox 15" id="15"/>
          <p:cNvSpPr txBox="true"/>
          <p:nvPr/>
        </p:nvSpPr>
        <p:spPr>
          <a:xfrm rot="0">
            <a:off x="1211202" y="137356"/>
            <a:ext cx="15865597" cy="79385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98"/>
              </a:lnSpc>
            </a:pPr>
            <a:r>
              <a:rPr lang="en-US" sz="3999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{HYMN16_DES}</a:t>
            </a:r>
          </a:p>
        </p:txBody>
      </p:sp>
    </p:spTree>
  </p:cSld>
  <p:clrMapOvr>
    <a:masterClrMapping/>
  </p:clrMapOvr>
</p:sld>
</file>

<file path=ppt/slides/slide1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798976" y="-1112126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0" y="0"/>
                </a:moveTo>
                <a:lnTo>
                  <a:pt x="5448219" y="0"/>
                </a:lnTo>
                <a:lnTo>
                  <a:pt x="5448219" y="5016902"/>
                </a:lnTo>
                <a:lnTo>
                  <a:pt x="0" y="501690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48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-176066" y="-3525521"/>
            <a:ext cx="18640140" cy="18640140"/>
            <a:chOff x="0" y="0"/>
            <a:chExt cx="24853520" cy="2485352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853519" cy="24853519"/>
            </a:xfrm>
            <a:custGeom>
              <a:avLst/>
              <a:gdLst/>
              <a:ahLst/>
              <a:cxnLst/>
              <a:rect r="r" b="b" t="t" l="l"/>
              <a:pathLst>
                <a:path h="24853519" w="24853519">
                  <a:moveTo>
                    <a:pt x="0" y="0"/>
                  </a:moveTo>
                  <a:lnTo>
                    <a:pt x="24853519" y="0"/>
                  </a:lnTo>
                  <a:lnTo>
                    <a:pt x="24853519" y="24853519"/>
                  </a:lnTo>
                  <a:lnTo>
                    <a:pt x="0" y="2485351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alphaModFix amt="68000"/>
              </a:blip>
              <a:stretch>
                <a:fillRect l="0" t="0" r="0" b="0"/>
              </a:stretch>
            </a:blipFill>
          </p:spPr>
        </p:sp>
      </p:grpSp>
      <p:grpSp>
        <p:nvGrpSpPr>
          <p:cNvPr name="Group 5" id="5"/>
          <p:cNvGrpSpPr/>
          <p:nvPr/>
        </p:nvGrpSpPr>
        <p:grpSpPr>
          <a:xfrm rot="0">
            <a:off x="13236334" y="0"/>
            <a:ext cx="5227701" cy="4517612"/>
            <a:chOff x="0" y="0"/>
            <a:chExt cx="6970268" cy="6023483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6970268" cy="6023483"/>
            </a:xfrm>
            <a:custGeom>
              <a:avLst/>
              <a:gdLst/>
              <a:ahLst/>
              <a:cxnLst/>
              <a:rect r="r" b="b" t="t" l="l"/>
              <a:pathLst>
                <a:path h="6023483" w="6970268">
                  <a:moveTo>
                    <a:pt x="0" y="0"/>
                  </a:moveTo>
                  <a:lnTo>
                    <a:pt x="6970268" y="0"/>
                  </a:lnTo>
                  <a:lnTo>
                    <a:pt x="6970268" y="6023483"/>
                  </a:lnTo>
                  <a:lnTo>
                    <a:pt x="0" y="602348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2" r="0" b="-52"/>
              </a:stretch>
            </a:blipFill>
          </p:spPr>
        </p:sp>
      </p:grpSp>
      <p:grpSp>
        <p:nvGrpSpPr>
          <p:cNvPr name="Group 7" id="7"/>
          <p:cNvGrpSpPr/>
          <p:nvPr/>
        </p:nvGrpSpPr>
        <p:grpSpPr>
          <a:xfrm rot="0">
            <a:off x="-176066" y="7052411"/>
            <a:ext cx="4008787" cy="3464243"/>
            <a:chOff x="0" y="0"/>
            <a:chExt cx="5345049" cy="4618991"/>
          </a:xfrm>
        </p:grpSpPr>
        <p:sp>
          <p:nvSpPr>
            <p:cNvPr name="Freeform 8" id="8"/>
            <p:cNvSpPr/>
            <p:nvPr/>
          </p:nvSpPr>
          <p:spPr>
            <a:xfrm flipH="true" flipV="true" rot="0">
              <a:off x="0" y="0"/>
              <a:ext cx="5345049" cy="4618990"/>
            </a:xfrm>
            <a:custGeom>
              <a:avLst/>
              <a:gdLst/>
              <a:ahLst/>
              <a:cxnLst/>
              <a:rect r="r" b="b" t="t" l="l"/>
              <a:pathLst>
                <a:path h="4618990" w="5345049">
                  <a:moveTo>
                    <a:pt x="5345049" y="4618990"/>
                  </a:moveTo>
                  <a:lnTo>
                    <a:pt x="0" y="4618990"/>
                  </a:lnTo>
                  <a:lnTo>
                    <a:pt x="0" y="0"/>
                  </a:lnTo>
                  <a:lnTo>
                    <a:pt x="5345049" y="0"/>
                  </a:lnTo>
                  <a:lnTo>
                    <a:pt x="5345049" y="4618990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2" r="0" b="-52"/>
              </a:stretch>
            </a:blipFill>
          </p:spPr>
        </p:sp>
      </p:grpSp>
      <p:sp>
        <p:nvSpPr>
          <p:cNvPr name="Freeform 9" id="9"/>
          <p:cNvSpPr/>
          <p:nvPr/>
        </p:nvSpPr>
        <p:spPr>
          <a:xfrm flipH="true" flipV="true" rot="0">
            <a:off x="14535190" y="7778549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5448219" y="5016902"/>
                </a:moveTo>
                <a:lnTo>
                  <a:pt x="0" y="5016902"/>
                </a:lnTo>
                <a:lnTo>
                  <a:pt x="0" y="0"/>
                </a:lnTo>
                <a:lnTo>
                  <a:pt x="5448219" y="0"/>
                </a:lnTo>
                <a:lnTo>
                  <a:pt x="5448219" y="5016902"/>
                </a:lnTo>
                <a:close/>
              </a:path>
            </a:pathLst>
          </a:custGeom>
          <a:blipFill>
            <a:blip r:embed="rId2">
              <a:alphaModFix amt="19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grpSp>
        <p:nvGrpSpPr>
          <p:cNvPr name="Group 10" id="10"/>
          <p:cNvGrpSpPr/>
          <p:nvPr/>
        </p:nvGrpSpPr>
        <p:grpSpPr>
          <a:xfrm rot="0">
            <a:off x="185327" y="173069"/>
            <a:ext cx="17920906" cy="9976104"/>
            <a:chOff x="0" y="0"/>
            <a:chExt cx="23894541" cy="13301472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23894542" cy="13301472"/>
            </a:xfrm>
            <a:custGeom>
              <a:avLst/>
              <a:gdLst/>
              <a:ahLst/>
              <a:cxnLst/>
              <a:rect r="r" b="b" t="t" l="l"/>
              <a:pathLst>
                <a:path h="13301472" w="23894542">
                  <a:moveTo>
                    <a:pt x="0" y="0"/>
                  </a:moveTo>
                  <a:lnTo>
                    <a:pt x="23894542" y="0"/>
                  </a:lnTo>
                  <a:lnTo>
                    <a:pt x="23894542" y="13301472"/>
                  </a:lnTo>
                  <a:lnTo>
                    <a:pt x="0" y="1330147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0" t="-9879" r="0" b="-9879"/>
              </a:stretch>
            </a:blipFill>
          </p:spPr>
        </p:sp>
      </p:grpSp>
      <p:sp>
        <p:nvSpPr>
          <p:cNvPr name="Freeform 12" id="12"/>
          <p:cNvSpPr/>
          <p:nvPr/>
        </p:nvSpPr>
        <p:spPr>
          <a:xfrm flipH="false" flipV="false" rot="0">
            <a:off x="0" y="-144661"/>
            <a:ext cx="18288000" cy="1929259"/>
          </a:xfrm>
          <a:custGeom>
            <a:avLst/>
            <a:gdLst/>
            <a:ahLst/>
            <a:cxnLst/>
            <a:rect r="r" b="b" t="t" l="l"/>
            <a:pathLst>
              <a:path h="1929259" w="18288000">
                <a:moveTo>
                  <a:pt x="0" y="0"/>
                </a:moveTo>
                <a:lnTo>
                  <a:pt x="18288000" y="0"/>
                </a:lnTo>
                <a:lnTo>
                  <a:pt x="18288000" y="1929259"/>
                </a:lnTo>
                <a:lnTo>
                  <a:pt x="0" y="1929259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-111" r="0" b="-111"/>
            </a:stretch>
          </a:blipFill>
        </p:spPr>
      </p:sp>
      <p:sp>
        <p:nvSpPr>
          <p:cNvPr name="TextBox 13" id="13"/>
          <p:cNvSpPr txBox="true"/>
          <p:nvPr/>
        </p:nvSpPr>
        <p:spPr>
          <a:xfrm rot="0">
            <a:off x="1211202" y="137356"/>
            <a:ext cx="15865597" cy="9842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98"/>
              </a:lnSpc>
            </a:pPr>
            <a:r>
              <a:rPr lang="en-US" sz="3999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{HYMN2_DES}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511198" y="1820656"/>
            <a:ext cx="8222178" cy="7945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719"/>
              </a:lnSpc>
            </a:pPr>
            <a:r>
              <a:rPr lang="en-US" sz="4800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{HYMN2_KN_V5}</a:t>
            </a: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</p:txBody>
      </p:sp>
      <p:sp>
        <p:nvSpPr>
          <p:cNvPr name="TextBox 15" id="15"/>
          <p:cNvSpPr txBox="true"/>
          <p:nvPr/>
        </p:nvSpPr>
        <p:spPr>
          <a:xfrm rot="0">
            <a:off x="9471746" y="1820656"/>
            <a:ext cx="8222178" cy="7945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719"/>
              </a:lnSpc>
            </a:pPr>
            <a:r>
              <a:rPr lang="en-US" sz="4800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{HYMN2_EN_V5}</a:t>
            </a: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</p:txBody>
      </p:sp>
    </p:spTree>
  </p:cSld>
  <p:clrMapOvr>
    <a:masterClrMapping/>
  </p:clrMapOvr>
</p:sld>
</file>

<file path=ppt/slides/slide17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798976" y="-1112126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0" y="0"/>
                </a:moveTo>
                <a:lnTo>
                  <a:pt x="5448219" y="0"/>
                </a:lnTo>
                <a:lnTo>
                  <a:pt x="5448219" y="5016902"/>
                </a:lnTo>
                <a:lnTo>
                  <a:pt x="0" y="501690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48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-176066" y="-3525521"/>
            <a:ext cx="18640140" cy="18640140"/>
            <a:chOff x="0" y="0"/>
            <a:chExt cx="24853520" cy="2485352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853519" cy="24853519"/>
            </a:xfrm>
            <a:custGeom>
              <a:avLst/>
              <a:gdLst/>
              <a:ahLst/>
              <a:cxnLst/>
              <a:rect r="r" b="b" t="t" l="l"/>
              <a:pathLst>
                <a:path h="24853519" w="24853519">
                  <a:moveTo>
                    <a:pt x="0" y="0"/>
                  </a:moveTo>
                  <a:lnTo>
                    <a:pt x="24853519" y="0"/>
                  </a:lnTo>
                  <a:lnTo>
                    <a:pt x="24853519" y="24853519"/>
                  </a:lnTo>
                  <a:lnTo>
                    <a:pt x="0" y="2485351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alphaModFix amt="68000"/>
              </a:blip>
              <a:stretch>
                <a:fillRect l="0" t="0" r="0" b="0"/>
              </a:stretch>
            </a:blipFill>
          </p:spPr>
        </p:sp>
      </p:grpSp>
      <p:grpSp>
        <p:nvGrpSpPr>
          <p:cNvPr name="Group 5" id="5"/>
          <p:cNvGrpSpPr/>
          <p:nvPr/>
        </p:nvGrpSpPr>
        <p:grpSpPr>
          <a:xfrm rot="0">
            <a:off x="13236334" y="0"/>
            <a:ext cx="5227701" cy="4517612"/>
            <a:chOff x="0" y="0"/>
            <a:chExt cx="6970268" cy="6023483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6970268" cy="6023483"/>
            </a:xfrm>
            <a:custGeom>
              <a:avLst/>
              <a:gdLst/>
              <a:ahLst/>
              <a:cxnLst/>
              <a:rect r="r" b="b" t="t" l="l"/>
              <a:pathLst>
                <a:path h="6023483" w="6970268">
                  <a:moveTo>
                    <a:pt x="0" y="0"/>
                  </a:moveTo>
                  <a:lnTo>
                    <a:pt x="6970268" y="0"/>
                  </a:lnTo>
                  <a:lnTo>
                    <a:pt x="6970268" y="6023483"/>
                  </a:lnTo>
                  <a:lnTo>
                    <a:pt x="0" y="602348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2" r="0" b="-52"/>
              </a:stretch>
            </a:blipFill>
          </p:spPr>
        </p:sp>
      </p:grpSp>
      <p:grpSp>
        <p:nvGrpSpPr>
          <p:cNvPr name="Group 7" id="7"/>
          <p:cNvGrpSpPr/>
          <p:nvPr/>
        </p:nvGrpSpPr>
        <p:grpSpPr>
          <a:xfrm rot="0">
            <a:off x="-176066" y="7052411"/>
            <a:ext cx="4008787" cy="3464243"/>
            <a:chOff x="0" y="0"/>
            <a:chExt cx="5345049" cy="4618991"/>
          </a:xfrm>
        </p:grpSpPr>
        <p:sp>
          <p:nvSpPr>
            <p:cNvPr name="Freeform 8" id="8"/>
            <p:cNvSpPr/>
            <p:nvPr/>
          </p:nvSpPr>
          <p:spPr>
            <a:xfrm flipH="true" flipV="true" rot="0">
              <a:off x="0" y="0"/>
              <a:ext cx="5345049" cy="4618990"/>
            </a:xfrm>
            <a:custGeom>
              <a:avLst/>
              <a:gdLst/>
              <a:ahLst/>
              <a:cxnLst/>
              <a:rect r="r" b="b" t="t" l="l"/>
              <a:pathLst>
                <a:path h="4618990" w="5345049">
                  <a:moveTo>
                    <a:pt x="5345049" y="4618990"/>
                  </a:moveTo>
                  <a:lnTo>
                    <a:pt x="0" y="4618990"/>
                  </a:lnTo>
                  <a:lnTo>
                    <a:pt x="0" y="0"/>
                  </a:lnTo>
                  <a:lnTo>
                    <a:pt x="5345049" y="0"/>
                  </a:lnTo>
                  <a:lnTo>
                    <a:pt x="5345049" y="4618990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2" r="0" b="-52"/>
              </a:stretch>
            </a:blipFill>
          </p:spPr>
        </p:sp>
      </p:grpSp>
      <p:sp>
        <p:nvSpPr>
          <p:cNvPr name="Freeform 9" id="9"/>
          <p:cNvSpPr/>
          <p:nvPr/>
        </p:nvSpPr>
        <p:spPr>
          <a:xfrm flipH="true" flipV="true" rot="0">
            <a:off x="14535190" y="7778549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5448219" y="5016902"/>
                </a:moveTo>
                <a:lnTo>
                  <a:pt x="0" y="5016902"/>
                </a:lnTo>
                <a:lnTo>
                  <a:pt x="0" y="0"/>
                </a:lnTo>
                <a:lnTo>
                  <a:pt x="5448219" y="0"/>
                </a:lnTo>
                <a:lnTo>
                  <a:pt x="5448219" y="5016902"/>
                </a:lnTo>
                <a:close/>
              </a:path>
            </a:pathLst>
          </a:custGeom>
          <a:blipFill>
            <a:blip r:embed="rId2">
              <a:alphaModFix amt="19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grpSp>
        <p:nvGrpSpPr>
          <p:cNvPr name="Group 10" id="10"/>
          <p:cNvGrpSpPr/>
          <p:nvPr/>
        </p:nvGrpSpPr>
        <p:grpSpPr>
          <a:xfrm rot="0">
            <a:off x="185327" y="173069"/>
            <a:ext cx="17920906" cy="9976104"/>
            <a:chOff x="0" y="0"/>
            <a:chExt cx="23894541" cy="13301472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23894542" cy="13301472"/>
            </a:xfrm>
            <a:custGeom>
              <a:avLst/>
              <a:gdLst/>
              <a:ahLst/>
              <a:cxnLst/>
              <a:rect r="r" b="b" t="t" l="l"/>
              <a:pathLst>
                <a:path h="13301472" w="23894542">
                  <a:moveTo>
                    <a:pt x="0" y="0"/>
                  </a:moveTo>
                  <a:lnTo>
                    <a:pt x="23894542" y="0"/>
                  </a:lnTo>
                  <a:lnTo>
                    <a:pt x="23894542" y="13301472"/>
                  </a:lnTo>
                  <a:lnTo>
                    <a:pt x="0" y="1330147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0" t="-9879" r="0" b="-9879"/>
              </a:stretch>
            </a:blipFill>
          </p:spPr>
        </p:sp>
      </p:grpSp>
      <p:sp>
        <p:nvSpPr>
          <p:cNvPr name="Freeform 12" id="12"/>
          <p:cNvSpPr/>
          <p:nvPr/>
        </p:nvSpPr>
        <p:spPr>
          <a:xfrm flipH="false" flipV="false" rot="0">
            <a:off x="0" y="-144661"/>
            <a:ext cx="18288000" cy="1929259"/>
          </a:xfrm>
          <a:custGeom>
            <a:avLst/>
            <a:gdLst/>
            <a:ahLst/>
            <a:cxnLst/>
            <a:rect r="r" b="b" t="t" l="l"/>
            <a:pathLst>
              <a:path h="1929259" w="18288000">
                <a:moveTo>
                  <a:pt x="0" y="0"/>
                </a:moveTo>
                <a:lnTo>
                  <a:pt x="18288000" y="0"/>
                </a:lnTo>
                <a:lnTo>
                  <a:pt x="18288000" y="1929259"/>
                </a:lnTo>
                <a:lnTo>
                  <a:pt x="0" y="1929259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-111" r="0" b="-111"/>
            </a:stretch>
          </a:blipFill>
        </p:spPr>
      </p:sp>
      <p:sp>
        <p:nvSpPr>
          <p:cNvPr name="TextBox 13" id="13"/>
          <p:cNvSpPr txBox="true"/>
          <p:nvPr/>
        </p:nvSpPr>
        <p:spPr>
          <a:xfrm rot="0">
            <a:off x="511198" y="1820656"/>
            <a:ext cx="8222178" cy="77267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719"/>
              </a:lnSpc>
            </a:pPr>
            <a:r>
              <a:rPr lang="en-US" sz="4800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{HYMN16_KN_V3}</a:t>
            </a: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</p:txBody>
      </p:sp>
      <p:sp>
        <p:nvSpPr>
          <p:cNvPr name="TextBox 14" id="14"/>
          <p:cNvSpPr txBox="true"/>
          <p:nvPr/>
        </p:nvSpPr>
        <p:spPr>
          <a:xfrm rot="0">
            <a:off x="9471746" y="1820656"/>
            <a:ext cx="8222178" cy="77267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719"/>
              </a:lnSpc>
            </a:pPr>
            <a:r>
              <a:rPr lang="en-US" sz="4800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{HYMN16_EN_V3}</a:t>
            </a: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</p:txBody>
      </p:sp>
      <p:sp>
        <p:nvSpPr>
          <p:cNvPr name="TextBox 15" id="15"/>
          <p:cNvSpPr txBox="true"/>
          <p:nvPr/>
        </p:nvSpPr>
        <p:spPr>
          <a:xfrm rot="0">
            <a:off x="1211202" y="137356"/>
            <a:ext cx="15865597" cy="79385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98"/>
              </a:lnSpc>
            </a:pPr>
            <a:r>
              <a:rPr lang="en-US" sz="3999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{HYMN16_DES}</a:t>
            </a:r>
          </a:p>
        </p:txBody>
      </p:sp>
    </p:spTree>
  </p:cSld>
  <p:clrMapOvr>
    <a:masterClrMapping/>
  </p:clrMapOvr>
</p:sld>
</file>

<file path=ppt/slides/slide17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798976" y="-1112126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0" y="0"/>
                </a:moveTo>
                <a:lnTo>
                  <a:pt x="5448219" y="0"/>
                </a:lnTo>
                <a:lnTo>
                  <a:pt x="5448219" y="5016902"/>
                </a:lnTo>
                <a:lnTo>
                  <a:pt x="0" y="501690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48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-176066" y="-3525521"/>
            <a:ext cx="18640140" cy="18640140"/>
            <a:chOff x="0" y="0"/>
            <a:chExt cx="24853520" cy="2485352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853519" cy="24853519"/>
            </a:xfrm>
            <a:custGeom>
              <a:avLst/>
              <a:gdLst/>
              <a:ahLst/>
              <a:cxnLst/>
              <a:rect r="r" b="b" t="t" l="l"/>
              <a:pathLst>
                <a:path h="24853519" w="24853519">
                  <a:moveTo>
                    <a:pt x="0" y="0"/>
                  </a:moveTo>
                  <a:lnTo>
                    <a:pt x="24853519" y="0"/>
                  </a:lnTo>
                  <a:lnTo>
                    <a:pt x="24853519" y="24853519"/>
                  </a:lnTo>
                  <a:lnTo>
                    <a:pt x="0" y="2485351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alphaModFix amt="68000"/>
              </a:blip>
              <a:stretch>
                <a:fillRect l="0" t="0" r="0" b="0"/>
              </a:stretch>
            </a:blipFill>
          </p:spPr>
        </p:sp>
      </p:grpSp>
      <p:grpSp>
        <p:nvGrpSpPr>
          <p:cNvPr name="Group 5" id="5"/>
          <p:cNvGrpSpPr/>
          <p:nvPr/>
        </p:nvGrpSpPr>
        <p:grpSpPr>
          <a:xfrm rot="0">
            <a:off x="13236334" y="0"/>
            <a:ext cx="5227701" cy="4517612"/>
            <a:chOff x="0" y="0"/>
            <a:chExt cx="6970268" cy="6023483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6970268" cy="6023483"/>
            </a:xfrm>
            <a:custGeom>
              <a:avLst/>
              <a:gdLst/>
              <a:ahLst/>
              <a:cxnLst/>
              <a:rect r="r" b="b" t="t" l="l"/>
              <a:pathLst>
                <a:path h="6023483" w="6970268">
                  <a:moveTo>
                    <a:pt x="0" y="0"/>
                  </a:moveTo>
                  <a:lnTo>
                    <a:pt x="6970268" y="0"/>
                  </a:lnTo>
                  <a:lnTo>
                    <a:pt x="6970268" y="6023483"/>
                  </a:lnTo>
                  <a:lnTo>
                    <a:pt x="0" y="602348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2" r="0" b="-52"/>
              </a:stretch>
            </a:blipFill>
          </p:spPr>
        </p:sp>
      </p:grpSp>
      <p:grpSp>
        <p:nvGrpSpPr>
          <p:cNvPr name="Group 7" id="7"/>
          <p:cNvGrpSpPr/>
          <p:nvPr/>
        </p:nvGrpSpPr>
        <p:grpSpPr>
          <a:xfrm rot="0">
            <a:off x="-176066" y="7052411"/>
            <a:ext cx="4008787" cy="3464243"/>
            <a:chOff x="0" y="0"/>
            <a:chExt cx="5345049" cy="4618991"/>
          </a:xfrm>
        </p:grpSpPr>
        <p:sp>
          <p:nvSpPr>
            <p:cNvPr name="Freeform 8" id="8"/>
            <p:cNvSpPr/>
            <p:nvPr/>
          </p:nvSpPr>
          <p:spPr>
            <a:xfrm flipH="true" flipV="true" rot="0">
              <a:off x="0" y="0"/>
              <a:ext cx="5345049" cy="4618990"/>
            </a:xfrm>
            <a:custGeom>
              <a:avLst/>
              <a:gdLst/>
              <a:ahLst/>
              <a:cxnLst/>
              <a:rect r="r" b="b" t="t" l="l"/>
              <a:pathLst>
                <a:path h="4618990" w="5345049">
                  <a:moveTo>
                    <a:pt x="5345049" y="4618990"/>
                  </a:moveTo>
                  <a:lnTo>
                    <a:pt x="0" y="4618990"/>
                  </a:lnTo>
                  <a:lnTo>
                    <a:pt x="0" y="0"/>
                  </a:lnTo>
                  <a:lnTo>
                    <a:pt x="5345049" y="0"/>
                  </a:lnTo>
                  <a:lnTo>
                    <a:pt x="5345049" y="4618990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2" r="0" b="-52"/>
              </a:stretch>
            </a:blipFill>
          </p:spPr>
        </p:sp>
      </p:grpSp>
      <p:sp>
        <p:nvSpPr>
          <p:cNvPr name="Freeform 9" id="9"/>
          <p:cNvSpPr/>
          <p:nvPr/>
        </p:nvSpPr>
        <p:spPr>
          <a:xfrm flipH="true" flipV="true" rot="0">
            <a:off x="14535190" y="7778549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5448219" y="5016902"/>
                </a:moveTo>
                <a:lnTo>
                  <a:pt x="0" y="5016902"/>
                </a:lnTo>
                <a:lnTo>
                  <a:pt x="0" y="0"/>
                </a:lnTo>
                <a:lnTo>
                  <a:pt x="5448219" y="0"/>
                </a:lnTo>
                <a:lnTo>
                  <a:pt x="5448219" y="5016902"/>
                </a:lnTo>
                <a:close/>
              </a:path>
            </a:pathLst>
          </a:custGeom>
          <a:blipFill>
            <a:blip r:embed="rId2">
              <a:alphaModFix amt="19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grpSp>
        <p:nvGrpSpPr>
          <p:cNvPr name="Group 10" id="10"/>
          <p:cNvGrpSpPr/>
          <p:nvPr/>
        </p:nvGrpSpPr>
        <p:grpSpPr>
          <a:xfrm rot="0">
            <a:off x="185327" y="173069"/>
            <a:ext cx="17920906" cy="9976104"/>
            <a:chOff x="0" y="0"/>
            <a:chExt cx="23894541" cy="13301472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23894542" cy="13301472"/>
            </a:xfrm>
            <a:custGeom>
              <a:avLst/>
              <a:gdLst/>
              <a:ahLst/>
              <a:cxnLst/>
              <a:rect r="r" b="b" t="t" l="l"/>
              <a:pathLst>
                <a:path h="13301472" w="23894542">
                  <a:moveTo>
                    <a:pt x="0" y="0"/>
                  </a:moveTo>
                  <a:lnTo>
                    <a:pt x="23894542" y="0"/>
                  </a:lnTo>
                  <a:lnTo>
                    <a:pt x="23894542" y="13301472"/>
                  </a:lnTo>
                  <a:lnTo>
                    <a:pt x="0" y="1330147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0" t="-9879" r="0" b="-9879"/>
              </a:stretch>
            </a:blipFill>
          </p:spPr>
        </p:sp>
      </p:grpSp>
      <p:sp>
        <p:nvSpPr>
          <p:cNvPr name="Freeform 12" id="12"/>
          <p:cNvSpPr/>
          <p:nvPr/>
        </p:nvSpPr>
        <p:spPr>
          <a:xfrm flipH="false" flipV="false" rot="0">
            <a:off x="0" y="-144661"/>
            <a:ext cx="18288000" cy="1929259"/>
          </a:xfrm>
          <a:custGeom>
            <a:avLst/>
            <a:gdLst/>
            <a:ahLst/>
            <a:cxnLst/>
            <a:rect r="r" b="b" t="t" l="l"/>
            <a:pathLst>
              <a:path h="1929259" w="18288000">
                <a:moveTo>
                  <a:pt x="0" y="0"/>
                </a:moveTo>
                <a:lnTo>
                  <a:pt x="18288000" y="0"/>
                </a:lnTo>
                <a:lnTo>
                  <a:pt x="18288000" y="1929259"/>
                </a:lnTo>
                <a:lnTo>
                  <a:pt x="0" y="1929259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-111" r="0" b="-111"/>
            </a:stretch>
          </a:blipFill>
        </p:spPr>
      </p:sp>
      <p:sp>
        <p:nvSpPr>
          <p:cNvPr name="TextBox 13" id="13"/>
          <p:cNvSpPr txBox="true"/>
          <p:nvPr/>
        </p:nvSpPr>
        <p:spPr>
          <a:xfrm rot="0">
            <a:off x="511198" y="1820656"/>
            <a:ext cx="8222178" cy="77267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719"/>
              </a:lnSpc>
            </a:pPr>
            <a:r>
              <a:rPr lang="en-US" sz="4800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{HYMN16_KN_V4}</a:t>
            </a: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</p:txBody>
      </p:sp>
      <p:sp>
        <p:nvSpPr>
          <p:cNvPr name="TextBox 14" id="14"/>
          <p:cNvSpPr txBox="true"/>
          <p:nvPr/>
        </p:nvSpPr>
        <p:spPr>
          <a:xfrm rot="0">
            <a:off x="9471746" y="1820656"/>
            <a:ext cx="8222178" cy="77267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719"/>
              </a:lnSpc>
            </a:pPr>
            <a:r>
              <a:rPr lang="en-US" sz="4800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{HYMN16_EN_V4}</a:t>
            </a: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</p:txBody>
      </p:sp>
      <p:sp>
        <p:nvSpPr>
          <p:cNvPr name="TextBox 15" id="15"/>
          <p:cNvSpPr txBox="true"/>
          <p:nvPr/>
        </p:nvSpPr>
        <p:spPr>
          <a:xfrm rot="0">
            <a:off x="1211202" y="137356"/>
            <a:ext cx="15865597" cy="79385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98"/>
              </a:lnSpc>
            </a:pPr>
            <a:r>
              <a:rPr lang="en-US" sz="3999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{HYMN16_DES}</a:t>
            </a:r>
          </a:p>
        </p:txBody>
      </p:sp>
    </p:spTree>
  </p:cSld>
  <p:clrMapOvr>
    <a:masterClrMapping/>
  </p:clrMapOvr>
</p:sld>
</file>

<file path=ppt/slides/slide17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798976" y="-1112126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0" y="0"/>
                </a:moveTo>
                <a:lnTo>
                  <a:pt x="5448219" y="0"/>
                </a:lnTo>
                <a:lnTo>
                  <a:pt x="5448219" y="5016902"/>
                </a:lnTo>
                <a:lnTo>
                  <a:pt x="0" y="501690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48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-176066" y="-3525521"/>
            <a:ext cx="18640140" cy="18640140"/>
            <a:chOff x="0" y="0"/>
            <a:chExt cx="24853520" cy="2485352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853519" cy="24853519"/>
            </a:xfrm>
            <a:custGeom>
              <a:avLst/>
              <a:gdLst/>
              <a:ahLst/>
              <a:cxnLst/>
              <a:rect r="r" b="b" t="t" l="l"/>
              <a:pathLst>
                <a:path h="24853519" w="24853519">
                  <a:moveTo>
                    <a:pt x="0" y="0"/>
                  </a:moveTo>
                  <a:lnTo>
                    <a:pt x="24853519" y="0"/>
                  </a:lnTo>
                  <a:lnTo>
                    <a:pt x="24853519" y="24853519"/>
                  </a:lnTo>
                  <a:lnTo>
                    <a:pt x="0" y="2485351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alphaModFix amt="68000"/>
              </a:blip>
              <a:stretch>
                <a:fillRect l="0" t="0" r="0" b="0"/>
              </a:stretch>
            </a:blipFill>
          </p:spPr>
        </p:sp>
      </p:grpSp>
      <p:grpSp>
        <p:nvGrpSpPr>
          <p:cNvPr name="Group 5" id="5"/>
          <p:cNvGrpSpPr/>
          <p:nvPr/>
        </p:nvGrpSpPr>
        <p:grpSpPr>
          <a:xfrm rot="0">
            <a:off x="13236334" y="0"/>
            <a:ext cx="5227701" cy="4517612"/>
            <a:chOff x="0" y="0"/>
            <a:chExt cx="6970268" cy="6023483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6970268" cy="6023483"/>
            </a:xfrm>
            <a:custGeom>
              <a:avLst/>
              <a:gdLst/>
              <a:ahLst/>
              <a:cxnLst/>
              <a:rect r="r" b="b" t="t" l="l"/>
              <a:pathLst>
                <a:path h="6023483" w="6970268">
                  <a:moveTo>
                    <a:pt x="0" y="0"/>
                  </a:moveTo>
                  <a:lnTo>
                    <a:pt x="6970268" y="0"/>
                  </a:lnTo>
                  <a:lnTo>
                    <a:pt x="6970268" y="6023483"/>
                  </a:lnTo>
                  <a:lnTo>
                    <a:pt x="0" y="602348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2" r="0" b="-52"/>
              </a:stretch>
            </a:blipFill>
          </p:spPr>
        </p:sp>
      </p:grpSp>
      <p:grpSp>
        <p:nvGrpSpPr>
          <p:cNvPr name="Group 7" id="7"/>
          <p:cNvGrpSpPr/>
          <p:nvPr/>
        </p:nvGrpSpPr>
        <p:grpSpPr>
          <a:xfrm rot="0">
            <a:off x="-176066" y="7052411"/>
            <a:ext cx="4008787" cy="3464243"/>
            <a:chOff x="0" y="0"/>
            <a:chExt cx="5345049" cy="4618991"/>
          </a:xfrm>
        </p:grpSpPr>
        <p:sp>
          <p:nvSpPr>
            <p:cNvPr name="Freeform 8" id="8"/>
            <p:cNvSpPr/>
            <p:nvPr/>
          </p:nvSpPr>
          <p:spPr>
            <a:xfrm flipH="true" flipV="true" rot="0">
              <a:off x="0" y="0"/>
              <a:ext cx="5345049" cy="4618990"/>
            </a:xfrm>
            <a:custGeom>
              <a:avLst/>
              <a:gdLst/>
              <a:ahLst/>
              <a:cxnLst/>
              <a:rect r="r" b="b" t="t" l="l"/>
              <a:pathLst>
                <a:path h="4618990" w="5345049">
                  <a:moveTo>
                    <a:pt x="5345049" y="4618990"/>
                  </a:moveTo>
                  <a:lnTo>
                    <a:pt x="0" y="4618990"/>
                  </a:lnTo>
                  <a:lnTo>
                    <a:pt x="0" y="0"/>
                  </a:lnTo>
                  <a:lnTo>
                    <a:pt x="5345049" y="0"/>
                  </a:lnTo>
                  <a:lnTo>
                    <a:pt x="5345049" y="4618990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2" r="0" b="-52"/>
              </a:stretch>
            </a:blipFill>
          </p:spPr>
        </p:sp>
      </p:grpSp>
      <p:sp>
        <p:nvSpPr>
          <p:cNvPr name="Freeform 9" id="9"/>
          <p:cNvSpPr/>
          <p:nvPr/>
        </p:nvSpPr>
        <p:spPr>
          <a:xfrm flipH="true" flipV="true" rot="0">
            <a:off x="14535190" y="7778549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5448219" y="5016902"/>
                </a:moveTo>
                <a:lnTo>
                  <a:pt x="0" y="5016902"/>
                </a:lnTo>
                <a:lnTo>
                  <a:pt x="0" y="0"/>
                </a:lnTo>
                <a:lnTo>
                  <a:pt x="5448219" y="0"/>
                </a:lnTo>
                <a:lnTo>
                  <a:pt x="5448219" y="5016902"/>
                </a:lnTo>
                <a:close/>
              </a:path>
            </a:pathLst>
          </a:custGeom>
          <a:blipFill>
            <a:blip r:embed="rId2">
              <a:alphaModFix amt="19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grpSp>
        <p:nvGrpSpPr>
          <p:cNvPr name="Group 10" id="10"/>
          <p:cNvGrpSpPr/>
          <p:nvPr/>
        </p:nvGrpSpPr>
        <p:grpSpPr>
          <a:xfrm rot="0">
            <a:off x="185327" y="173069"/>
            <a:ext cx="17920906" cy="9976104"/>
            <a:chOff x="0" y="0"/>
            <a:chExt cx="23894541" cy="13301472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23894542" cy="13301472"/>
            </a:xfrm>
            <a:custGeom>
              <a:avLst/>
              <a:gdLst/>
              <a:ahLst/>
              <a:cxnLst/>
              <a:rect r="r" b="b" t="t" l="l"/>
              <a:pathLst>
                <a:path h="13301472" w="23894542">
                  <a:moveTo>
                    <a:pt x="0" y="0"/>
                  </a:moveTo>
                  <a:lnTo>
                    <a:pt x="23894542" y="0"/>
                  </a:lnTo>
                  <a:lnTo>
                    <a:pt x="23894542" y="13301472"/>
                  </a:lnTo>
                  <a:lnTo>
                    <a:pt x="0" y="1330147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0" t="-9879" r="0" b="-9879"/>
              </a:stretch>
            </a:blipFill>
          </p:spPr>
        </p:sp>
      </p:grpSp>
      <p:sp>
        <p:nvSpPr>
          <p:cNvPr name="Freeform 12" id="12"/>
          <p:cNvSpPr/>
          <p:nvPr/>
        </p:nvSpPr>
        <p:spPr>
          <a:xfrm flipH="false" flipV="false" rot="0">
            <a:off x="0" y="-144661"/>
            <a:ext cx="18288000" cy="1929259"/>
          </a:xfrm>
          <a:custGeom>
            <a:avLst/>
            <a:gdLst/>
            <a:ahLst/>
            <a:cxnLst/>
            <a:rect r="r" b="b" t="t" l="l"/>
            <a:pathLst>
              <a:path h="1929259" w="18288000">
                <a:moveTo>
                  <a:pt x="0" y="0"/>
                </a:moveTo>
                <a:lnTo>
                  <a:pt x="18288000" y="0"/>
                </a:lnTo>
                <a:lnTo>
                  <a:pt x="18288000" y="1929259"/>
                </a:lnTo>
                <a:lnTo>
                  <a:pt x="0" y="1929259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-111" r="0" b="-111"/>
            </a:stretch>
          </a:blipFill>
        </p:spPr>
      </p:sp>
      <p:sp>
        <p:nvSpPr>
          <p:cNvPr name="TextBox 13" id="13"/>
          <p:cNvSpPr txBox="true"/>
          <p:nvPr/>
        </p:nvSpPr>
        <p:spPr>
          <a:xfrm rot="0">
            <a:off x="511198" y="1820656"/>
            <a:ext cx="8222178" cy="77267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719"/>
              </a:lnSpc>
            </a:pPr>
            <a:r>
              <a:rPr lang="en-US" sz="4800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{HYMN16_KN_V5}</a:t>
            </a: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</p:txBody>
      </p:sp>
      <p:sp>
        <p:nvSpPr>
          <p:cNvPr name="TextBox 14" id="14"/>
          <p:cNvSpPr txBox="true"/>
          <p:nvPr/>
        </p:nvSpPr>
        <p:spPr>
          <a:xfrm rot="0">
            <a:off x="9471746" y="1820656"/>
            <a:ext cx="8222178" cy="77267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719"/>
              </a:lnSpc>
            </a:pPr>
            <a:r>
              <a:rPr lang="en-US" sz="4800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{HYMN16_EN_V5}</a:t>
            </a: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</p:txBody>
      </p:sp>
      <p:sp>
        <p:nvSpPr>
          <p:cNvPr name="TextBox 15" id="15"/>
          <p:cNvSpPr txBox="true"/>
          <p:nvPr/>
        </p:nvSpPr>
        <p:spPr>
          <a:xfrm rot="0">
            <a:off x="1211202" y="137356"/>
            <a:ext cx="15865597" cy="79385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98"/>
              </a:lnSpc>
            </a:pPr>
            <a:r>
              <a:rPr lang="en-US" sz="3999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{HYMN16_DES}</a:t>
            </a:r>
          </a:p>
        </p:txBody>
      </p:sp>
    </p:spTree>
  </p:cSld>
  <p:clrMapOvr>
    <a:masterClrMapping/>
  </p:clrMapOvr>
</p:sld>
</file>

<file path=ppt/slides/slide17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798976" y="-1112126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0" y="0"/>
                </a:moveTo>
                <a:lnTo>
                  <a:pt x="5448219" y="0"/>
                </a:lnTo>
                <a:lnTo>
                  <a:pt x="5448219" y="5016902"/>
                </a:lnTo>
                <a:lnTo>
                  <a:pt x="0" y="501690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48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-176066" y="-3525521"/>
            <a:ext cx="18640140" cy="18640140"/>
            <a:chOff x="0" y="0"/>
            <a:chExt cx="24853520" cy="2485352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853519" cy="24853519"/>
            </a:xfrm>
            <a:custGeom>
              <a:avLst/>
              <a:gdLst/>
              <a:ahLst/>
              <a:cxnLst/>
              <a:rect r="r" b="b" t="t" l="l"/>
              <a:pathLst>
                <a:path h="24853519" w="24853519">
                  <a:moveTo>
                    <a:pt x="0" y="0"/>
                  </a:moveTo>
                  <a:lnTo>
                    <a:pt x="24853519" y="0"/>
                  </a:lnTo>
                  <a:lnTo>
                    <a:pt x="24853519" y="24853519"/>
                  </a:lnTo>
                  <a:lnTo>
                    <a:pt x="0" y="2485351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alphaModFix amt="68000"/>
              </a:blip>
              <a:stretch>
                <a:fillRect l="0" t="0" r="0" b="0"/>
              </a:stretch>
            </a:blipFill>
          </p:spPr>
        </p:sp>
      </p:grpSp>
      <p:grpSp>
        <p:nvGrpSpPr>
          <p:cNvPr name="Group 5" id="5"/>
          <p:cNvGrpSpPr/>
          <p:nvPr/>
        </p:nvGrpSpPr>
        <p:grpSpPr>
          <a:xfrm rot="0">
            <a:off x="13236334" y="0"/>
            <a:ext cx="5227701" cy="4517612"/>
            <a:chOff x="0" y="0"/>
            <a:chExt cx="6970268" cy="6023483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6970268" cy="6023483"/>
            </a:xfrm>
            <a:custGeom>
              <a:avLst/>
              <a:gdLst/>
              <a:ahLst/>
              <a:cxnLst/>
              <a:rect r="r" b="b" t="t" l="l"/>
              <a:pathLst>
                <a:path h="6023483" w="6970268">
                  <a:moveTo>
                    <a:pt x="0" y="0"/>
                  </a:moveTo>
                  <a:lnTo>
                    <a:pt x="6970268" y="0"/>
                  </a:lnTo>
                  <a:lnTo>
                    <a:pt x="6970268" y="6023483"/>
                  </a:lnTo>
                  <a:lnTo>
                    <a:pt x="0" y="602348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2" r="0" b="-52"/>
              </a:stretch>
            </a:blipFill>
          </p:spPr>
        </p:sp>
      </p:grpSp>
      <p:grpSp>
        <p:nvGrpSpPr>
          <p:cNvPr name="Group 7" id="7"/>
          <p:cNvGrpSpPr/>
          <p:nvPr/>
        </p:nvGrpSpPr>
        <p:grpSpPr>
          <a:xfrm rot="0">
            <a:off x="-176066" y="7052411"/>
            <a:ext cx="4008787" cy="3464243"/>
            <a:chOff x="0" y="0"/>
            <a:chExt cx="5345049" cy="4618991"/>
          </a:xfrm>
        </p:grpSpPr>
        <p:sp>
          <p:nvSpPr>
            <p:cNvPr name="Freeform 8" id="8"/>
            <p:cNvSpPr/>
            <p:nvPr/>
          </p:nvSpPr>
          <p:spPr>
            <a:xfrm flipH="true" flipV="true" rot="0">
              <a:off x="0" y="0"/>
              <a:ext cx="5345049" cy="4618990"/>
            </a:xfrm>
            <a:custGeom>
              <a:avLst/>
              <a:gdLst/>
              <a:ahLst/>
              <a:cxnLst/>
              <a:rect r="r" b="b" t="t" l="l"/>
              <a:pathLst>
                <a:path h="4618990" w="5345049">
                  <a:moveTo>
                    <a:pt x="5345049" y="4618990"/>
                  </a:moveTo>
                  <a:lnTo>
                    <a:pt x="0" y="4618990"/>
                  </a:lnTo>
                  <a:lnTo>
                    <a:pt x="0" y="0"/>
                  </a:lnTo>
                  <a:lnTo>
                    <a:pt x="5345049" y="0"/>
                  </a:lnTo>
                  <a:lnTo>
                    <a:pt x="5345049" y="4618990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2" r="0" b="-52"/>
              </a:stretch>
            </a:blipFill>
          </p:spPr>
        </p:sp>
      </p:grpSp>
      <p:sp>
        <p:nvSpPr>
          <p:cNvPr name="Freeform 9" id="9"/>
          <p:cNvSpPr/>
          <p:nvPr/>
        </p:nvSpPr>
        <p:spPr>
          <a:xfrm flipH="true" flipV="true" rot="0">
            <a:off x="14535190" y="7778549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5448219" y="5016902"/>
                </a:moveTo>
                <a:lnTo>
                  <a:pt x="0" y="5016902"/>
                </a:lnTo>
                <a:lnTo>
                  <a:pt x="0" y="0"/>
                </a:lnTo>
                <a:lnTo>
                  <a:pt x="5448219" y="0"/>
                </a:lnTo>
                <a:lnTo>
                  <a:pt x="5448219" y="5016902"/>
                </a:lnTo>
                <a:close/>
              </a:path>
            </a:pathLst>
          </a:custGeom>
          <a:blipFill>
            <a:blip r:embed="rId2">
              <a:alphaModFix amt="19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grpSp>
        <p:nvGrpSpPr>
          <p:cNvPr name="Group 10" id="10"/>
          <p:cNvGrpSpPr/>
          <p:nvPr/>
        </p:nvGrpSpPr>
        <p:grpSpPr>
          <a:xfrm rot="0">
            <a:off x="185327" y="173069"/>
            <a:ext cx="17920906" cy="9976104"/>
            <a:chOff x="0" y="0"/>
            <a:chExt cx="23894541" cy="13301472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23894542" cy="13301472"/>
            </a:xfrm>
            <a:custGeom>
              <a:avLst/>
              <a:gdLst/>
              <a:ahLst/>
              <a:cxnLst/>
              <a:rect r="r" b="b" t="t" l="l"/>
              <a:pathLst>
                <a:path h="13301472" w="23894542">
                  <a:moveTo>
                    <a:pt x="0" y="0"/>
                  </a:moveTo>
                  <a:lnTo>
                    <a:pt x="23894542" y="0"/>
                  </a:lnTo>
                  <a:lnTo>
                    <a:pt x="23894542" y="13301472"/>
                  </a:lnTo>
                  <a:lnTo>
                    <a:pt x="0" y="1330147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0" t="-9879" r="0" b="-9879"/>
              </a:stretch>
            </a:blipFill>
          </p:spPr>
        </p:sp>
      </p:grpSp>
      <p:sp>
        <p:nvSpPr>
          <p:cNvPr name="Freeform 12" id="12"/>
          <p:cNvSpPr/>
          <p:nvPr/>
        </p:nvSpPr>
        <p:spPr>
          <a:xfrm flipH="false" flipV="false" rot="0">
            <a:off x="0" y="-144661"/>
            <a:ext cx="18288000" cy="1929259"/>
          </a:xfrm>
          <a:custGeom>
            <a:avLst/>
            <a:gdLst/>
            <a:ahLst/>
            <a:cxnLst/>
            <a:rect r="r" b="b" t="t" l="l"/>
            <a:pathLst>
              <a:path h="1929259" w="18288000">
                <a:moveTo>
                  <a:pt x="0" y="0"/>
                </a:moveTo>
                <a:lnTo>
                  <a:pt x="18288000" y="0"/>
                </a:lnTo>
                <a:lnTo>
                  <a:pt x="18288000" y="1929259"/>
                </a:lnTo>
                <a:lnTo>
                  <a:pt x="0" y="1929259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-111" r="0" b="-111"/>
            </a:stretch>
          </a:blipFill>
        </p:spPr>
      </p:sp>
      <p:sp>
        <p:nvSpPr>
          <p:cNvPr name="TextBox 13" id="13"/>
          <p:cNvSpPr txBox="true"/>
          <p:nvPr/>
        </p:nvSpPr>
        <p:spPr>
          <a:xfrm rot="0">
            <a:off x="511198" y="1820656"/>
            <a:ext cx="8222178" cy="77267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719"/>
              </a:lnSpc>
            </a:pPr>
            <a:r>
              <a:rPr lang="en-US" sz="4800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{HYMN16_KN_V6}</a:t>
            </a: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</p:txBody>
      </p:sp>
      <p:sp>
        <p:nvSpPr>
          <p:cNvPr name="TextBox 14" id="14"/>
          <p:cNvSpPr txBox="true"/>
          <p:nvPr/>
        </p:nvSpPr>
        <p:spPr>
          <a:xfrm rot="0">
            <a:off x="9471746" y="1820656"/>
            <a:ext cx="8222178" cy="77267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719"/>
              </a:lnSpc>
            </a:pPr>
            <a:r>
              <a:rPr lang="en-US" sz="4800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{HYMN16_EN_V6}</a:t>
            </a: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</p:txBody>
      </p:sp>
      <p:sp>
        <p:nvSpPr>
          <p:cNvPr name="TextBox 15" id="15"/>
          <p:cNvSpPr txBox="true"/>
          <p:nvPr/>
        </p:nvSpPr>
        <p:spPr>
          <a:xfrm rot="0">
            <a:off x="1211202" y="137356"/>
            <a:ext cx="15865597" cy="79385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98"/>
              </a:lnSpc>
            </a:pPr>
            <a:r>
              <a:rPr lang="en-US" sz="3999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{HYMN16_DES}</a:t>
            </a:r>
          </a:p>
        </p:txBody>
      </p:sp>
    </p:spTree>
  </p:cSld>
  <p:clrMapOvr>
    <a:masterClrMapping/>
  </p:clrMapOvr>
</p:sld>
</file>

<file path=ppt/slides/slide17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798976" y="-1112126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0" y="0"/>
                </a:moveTo>
                <a:lnTo>
                  <a:pt x="5448219" y="0"/>
                </a:lnTo>
                <a:lnTo>
                  <a:pt x="5448219" y="5016902"/>
                </a:lnTo>
                <a:lnTo>
                  <a:pt x="0" y="501690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48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-176066" y="-3525521"/>
            <a:ext cx="18640140" cy="18640140"/>
            <a:chOff x="0" y="0"/>
            <a:chExt cx="24853520" cy="2485352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853519" cy="24853519"/>
            </a:xfrm>
            <a:custGeom>
              <a:avLst/>
              <a:gdLst/>
              <a:ahLst/>
              <a:cxnLst/>
              <a:rect r="r" b="b" t="t" l="l"/>
              <a:pathLst>
                <a:path h="24853519" w="24853519">
                  <a:moveTo>
                    <a:pt x="0" y="0"/>
                  </a:moveTo>
                  <a:lnTo>
                    <a:pt x="24853519" y="0"/>
                  </a:lnTo>
                  <a:lnTo>
                    <a:pt x="24853519" y="24853519"/>
                  </a:lnTo>
                  <a:lnTo>
                    <a:pt x="0" y="2485351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alphaModFix amt="68000"/>
              </a:blip>
              <a:stretch>
                <a:fillRect l="0" t="0" r="0" b="0"/>
              </a:stretch>
            </a:blipFill>
          </p:spPr>
        </p:sp>
      </p:grpSp>
      <p:grpSp>
        <p:nvGrpSpPr>
          <p:cNvPr name="Group 5" id="5"/>
          <p:cNvGrpSpPr/>
          <p:nvPr/>
        </p:nvGrpSpPr>
        <p:grpSpPr>
          <a:xfrm rot="0">
            <a:off x="13236334" y="0"/>
            <a:ext cx="5227701" cy="4517612"/>
            <a:chOff x="0" y="0"/>
            <a:chExt cx="6970268" cy="6023483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6970268" cy="6023483"/>
            </a:xfrm>
            <a:custGeom>
              <a:avLst/>
              <a:gdLst/>
              <a:ahLst/>
              <a:cxnLst/>
              <a:rect r="r" b="b" t="t" l="l"/>
              <a:pathLst>
                <a:path h="6023483" w="6970268">
                  <a:moveTo>
                    <a:pt x="0" y="0"/>
                  </a:moveTo>
                  <a:lnTo>
                    <a:pt x="6970268" y="0"/>
                  </a:lnTo>
                  <a:lnTo>
                    <a:pt x="6970268" y="6023483"/>
                  </a:lnTo>
                  <a:lnTo>
                    <a:pt x="0" y="602348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2" r="0" b="-52"/>
              </a:stretch>
            </a:blipFill>
          </p:spPr>
        </p:sp>
      </p:grpSp>
      <p:grpSp>
        <p:nvGrpSpPr>
          <p:cNvPr name="Group 7" id="7"/>
          <p:cNvGrpSpPr/>
          <p:nvPr/>
        </p:nvGrpSpPr>
        <p:grpSpPr>
          <a:xfrm rot="0">
            <a:off x="-176066" y="7052411"/>
            <a:ext cx="4008787" cy="3464243"/>
            <a:chOff x="0" y="0"/>
            <a:chExt cx="5345049" cy="4618991"/>
          </a:xfrm>
        </p:grpSpPr>
        <p:sp>
          <p:nvSpPr>
            <p:cNvPr name="Freeform 8" id="8"/>
            <p:cNvSpPr/>
            <p:nvPr/>
          </p:nvSpPr>
          <p:spPr>
            <a:xfrm flipH="true" flipV="true" rot="0">
              <a:off x="0" y="0"/>
              <a:ext cx="5345049" cy="4618990"/>
            </a:xfrm>
            <a:custGeom>
              <a:avLst/>
              <a:gdLst/>
              <a:ahLst/>
              <a:cxnLst/>
              <a:rect r="r" b="b" t="t" l="l"/>
              <a:pathLst>
                <a:path h="4618990" w="5345049">
                  <a:moveTo>
                    <a:pt x="5345049" y="4618990"/>
                  </a:moveTo>
                  <a:lnTo>
                    <a:pt x="0" y="4618990"/>
                  </a:lnTo>
                  <a:lnTo>
                    <a:pt x="0" y="0"/>
                  </a:lnTo>
                  <a:lnTo>
                    <a:pt x="5345049" y="0"/>
                  </a:lnTo>
                  <a:lnTo>
                    <a:pt x="5345049" y="4618990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2" r="0" b="-52"/>
              </a:stretch>
            </a:blipFill>
          </p:spPr>
        </p:sp>
      </p:grpSp>
      <p:sp>
        <p:nvSpPr>
          <p:cNvPr name="Freeform 9" id="9"/>
          <p:cNvSpPr/>
          <p:nvPr/>
        </p:nvSpPr>
        <p:spPr>
          <a:xfrm flipH="true" flipV="true" rot="0">
            <a:off x="14535190" y="7778549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5448219" y="5016902"/>
                </a:moveTo>
                <a:lnTo>
                  <a:pt x="0" y="5016902"/>
                </a:lnTo>
                <a:lnTo>
                  <a:pt x="0" y="0"/>
                </a:lnTo>
                <a:lnTo>
                  <a:pt x="5448219" y="0"/>
                </a:lnTo>
                <a:lnTo>
                  <a:pt x="5448219" y="5016902"/>
                </a:lnTo>
                <a:close/>
              </a:path>
            </a:pathLst>
          </a:custGeom>
          <a:blipFill>
            <a:blip r:embed="rId2">
              <a:alphaModFix amt="19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grpSp>
        <p:nvGrpSpPr>
          <p:cNvPr name="Group 10" id="10"/>
          <p:cNvGrpSpPr/>
          <p:nvPr/>
        </p:nvGrpSpPr>
        <p:grpSpPr>
          <a:xfrm rot="0">
            <a:off x="185327" y="173069"/>
            <a:ext cx="17920906" cy="9976104"/>
            <a:chOff x="0" y="0"/>
            <a:chExt cx="23894541" cy="13301472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23894542" cy="13301472"/>
            </a:xfrm>
            <a:custGeom>
              <a:avLst/>
              <a:gdLst/>
              <a:ahLst/>
              <a:cxnLst/>
              <a:rect r="r" b="b" t="t" l="l"/>
              <a:pathLst>
                <a:path h="13301472" w="23894542">
                  <a:moveTo>
                    <a:pt x="0" y="0"/>
                  </a:moveTo>
                  <a:lnTo>
                    <a:pt x="23894542" y="0"/>
                  </a:lnTo>
                  <a:lnTo>
                    <a:pt x="23894542" y="13301472"/>
                  </a:lnTo>
                  <a:lnTo>
                    <a:pt x="0" y="1330147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0" t="-9879" r="0" b="-9879"/>
              </a:stretch>
            </a:blipFill>
          </p:spPr>
        </p:sp>
      </p:grpSp>
      <p:sp>
        <p:nvSpPr>
          <p:cNvPr name="Freeform 12" id="12"/>
          <p:cNvSpPr/>
          <p:nvPr/>
        </p:nvSpPr>
        <p:spPr>
          <a:xfrm flipH="false" flipV="false" rot="0">
            <a:off x="0" y="-144661"/>
            <a:ext cx="18288000" cy="1929259"/>
          </a:xfrm>
          <a:custGeom>
            <a:avLst/>
            <a:gdLst/>
            <a:ahLst/>
            <a:cxnLst/>
            <a:rect r="r" b="b" t="t" l="l"/>
            <a:pathLst>
              <a:path h="1929259" w="18288000">
                <a:moveTo>
                  <a:pt x="0" y="0"/>
                </a:moveTo>
                <a:lnTo>
                  <a:pt x="18288000" y="0"/>
                </a:lnTo>
                <a:lnTo>
                  <a:pt x="18288000" y="1929259"/>
                </a:lnTo>
                <a:lnTo>
                  <a:pt x="0" y="1929259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-111" r="0" b="-111"/>
            </a:stretch>
          </a:blipFill>
        </p:spPr>
      </p:sp>
      <p:sp>
        <p:nvSpPr>
          <p:cNvPr name="TextBox 13" id="13"/>
          <p:cNvSpPr txBox="true"/>
          <p:nvPr/>
        </p:nvSpPr>
        <p:spPr>
          <a:xfrm rot="0">
            <a:off x="511198" y="1820656"/>
            <a:ext cx="8222178" cy="77267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719"/>
              </a:lnSpc>
            </a:pPr>
            <a:r>
              <a:rPr lang="en-US" sz="4800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{HYMN16_KN_V7}</a:t>
            </a: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</p:txBody>
      </p:sp>
      <p:sp>
        <p:nvSpPr>
          <p:cNvPr name="TextBox 14" id="14"/>
          <p:cNvSpPr txBox="true"/>
          <p:nvPr/>
        </p:nvSpPr>
        <p:spPr>
          <a:xfrm rot="0">
            <a:off x="9471746" y="1820656"/>
            <a:ext cx="8222178" cy="77267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719"/>
              </a:lnSpc>
            </a:pPr>
            <a:r>
              <a:rPr lang="en-US" sz="4800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{HYMN16_EN_V7}</a:t>
            </a: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</p:txBody>
      </p:sp>
      <p:sp>
        <p:nvSpPr>
          <p:cNvPr name="TextBox 15" id="15"/>
          <p:cNvSpPr txBox="true"/>
          <p:nvPr/>
        </p:nvSpPr>
        <p:spPr>
          <a:xfrm rot="0">
            <a:off x="1211202" y="137356"/>
            <a:ext cx="15865597" cy="79385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98"/>
              </a:lnSpc>
            </a:pPr>
            <a:r>
              <a:rPr lang="en-US" sz="3999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{HYMN16_DES}</a:t>
            </a:r>
          </a:p>
        </p:txBody>
      </p:sp>
    </p:spTree>
  </p:cSld>
  <p:clrMapOvr>
    <a:masterClrMapping/>
  </p:clrMapOvr>
</p:sld>
</file>

<file path=ppt/slides/slide17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798976" y="-1112126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0" y="0"/>
                </a:moveTo>
                <a:lnTo>
                  <a:pt x="5448219" y="0"/>
                </a:lnTo>
                <a:lnTo>
                  <a:pt x="5448219" y="5016902"/>
                </a:lnTo>
                <a:lnTo>
                  <a:pt x="0" y="501690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48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-176066" y="-3525521"/>
            <a:ext cx="18640140" cy="18640140"/>
            <a:chOff x="0" y="0"/>
            <a:chExt cx="24853520" cy="2485352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853519" cy="24853519"/>
            </a:xfrm>
            <a:custGeom>
              <a:avLst/>
              <a:gdLst/>
              <a:ahLst/>
              <a:cxnLst/>
              <a:rect r="r" b="b" t="t" l="l"/>
              <a:pathLst>
                <a:path h="24853519" w="24853519">
                  <a:moveTo>
                    <a:pt x="0" y="0"/>
                  </a:moveTo>
                  <a:lnTo>
                    <a:pt x="24853519" y="0"/>
                  </a:lnTo>
                  <a:lnTo>
                    <a:pt x="24853519" y="24853519"/>
                  </a:lnTo>
                  <a:lnTo>
                    <a:pt x="0" y="2485351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alphaModFix amt="68000"/>
              </a:blip>
              <a:stretch>
                <a:fillRect l="0" t="0" r="0" b="0"/>
              </a:stretch>
            </a:blipFill>
          </p:spPr>
        </p:sp>
      </p:grpSp>
      <p:grpSp>
        <p:nvGrpSpPr>
          <p:cNvPr name="Group 5" id="5"/>
          <p:cNvGrpSpPr/>
          <p:nvPr/>
        </p:nvGrpSpPr>
        <p:grpSpPr>
          <a:xfrm rot="0">
            <a:off x="13236334" y="0"/>
            <a:ext cx="5227701" cy="4517612"/>
            <a:chOff x="0" y="0"/>
            <a:chExt cx="6970268" cy="6023483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6970268" cy="6023483"/>
            </a:xfrm>
            <a:custGeom>
              <a:avLst/>
              <a:gdLst/>
              <a:ahLst/>
              <a:cxnLst/>
              <a:rect r="r" b="b" t="t" l="l"/>
              <a:pathLst>
                <a:path h="6023483" w="6970268">
                  <a:moveTo>
                    <a:pt x="0" y="0"/>
                  </a:moveTo>
                  <a:lnTo>
                    <a:pt x="6970268" y="0"/>
                  </a:lnTo>
                  <a:lnTo>
                    <a:pt x="6970268" y="6023483"/>
                  </a:lnTo>
                  <a:lnTo>
                    <a:pt x="0" y="602348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2" r="0" b="-52"/>
              </a:stretch>
            </a:blipFill>
          </p:spPr>
        </p:sp>
      </p:grpSp>
      <p:grpSp>
        <p:nvGrpSpPr>
          <p:cNvPr name="Group 7" id="7"/>
          <p:cNvGrpSpPr/>
          <p:nvPr/>
        </p:nvGrpSpPr>
        <p:grpSpPr>
          <a:xfrm rot="0">
            <a:off x="-176066" y="7052411"/>
            <a:ext cx="4008787" cy="3464243"/>
            <a:chOff x="0" y="0"/>
            <a:chExt cx="5345049" cy="4618991"/>
          </a:xfrm>
        </p:grpSpPr>
        <p:sp>
          <p:nvSpPr>
            <p:cNvPr name="Freeform 8" id="8"/>
            <p:cNvSpPr/>
            <p:nvPr/>
          </p:nvSpPr>
          <p:spPr>
            <a:xfrm flipH="true" flipV="true" rot="0">
              <a:off x="0" y="0"/>
              <a:ext cx="5345049" cy="4618990"/>
            </a:xfrm>
            <a:custGeom>
              <a:avLst/>
              <a:gdLst/>
              <a:ahLst/>
              <a:cxnLst/>
              <a:rect r="r" b="b" t="t" l="l"/>
              <a:pathLst>
                <a:path h="4618990" w="5345049">
                  <a:moveTo>
                    <a:pt x="5345049" y="4618990"/>
                  </a:moveTo>
                  <a:lnTo>
                    <a:pt x="0" y="4618990"/>
                  </a:lnTo>
                  <a:lnTo>
                    <a:pt x="0" y="0"/>
                  </a:lnTo>
                  <a:lnTo>
                    <a:pt x="5345049" y="0"/>
                  </a:lnTo>
                  <a:lnTo>
                    <a:pt x="5345049" y="4618990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2" r="0" b="-52"/>
              </a:stretch>
            </a:blipFill>
          </p:spPr>
        </p:sp>
      </p:grpSp>
      <p:sp>
        <p:nvSpPr>
          <p:cNvPr name="Freeform 9" id="9"/>
          <p:cNvSpPr/>
          <p:nvPr/>
        </p:nvSpPr>
        <p:spPr>
          <a:xfrm flipH="true" flipV="true" rot="0">
            <a:off x="14535190" y="7778549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5448219" y="5016902"/>
                </a:moveTo>
                <a:lnTo>
                  <a:pt x="0" y="5016902"/>
                </a:lnTo>
                <a:lnTo>
                  <a:pt x="0" y="0"/>
                </a:lnTo>
                <a:lnTo>
                  <a:pt x="5448219" y="0"/>
                </a:lnTo>
                <a:lnTo>
                  <a:pt x="5448219" y="5016902"/>
                </a:lnTo>
                <a:close/>
              </a:path>
            </a:pathLst>
          </a:custGeom>
          <a:blipFill>
            <a:blip r:embed="rId2">
              <a:alphaModFix amt="19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grpSp>
        <p:nvGrpSpPr>
          <p:cNvPr name="Group 10" id="10"/>
          <p:cNvGrpSpPr/>
          <p:nvPr/>
        </p:nvGrpSpPr>
        <p:grpSpPr>
          <a:xfrm rot="0">
            <a:off x="185327" y="173069"/>
            <a:ext cx="17920906" cy="9976104"/>
            <a:chOff x="0" y="0"/>
            <a:chExt cx="23894541" cy="13301472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23894542" cy="13301472"/>
            </a:xfrm>
            <a:custGeom>
              <a:avLst/>
              <a:gdLst/>
              <a:ahLst/>
              <a:cxnLst/>
              <a:rect r="r" b="b" t="t" l="l"/>
              <a:pathLst>
                <a:path h="13301472" w="23894542">
                  <a:moveTo>
                    <a:pt x="0" y="0"/>
                  </a:moveTo>
                  <a:lnTo>
                    <a:pt x="23894542" y="0"/>
                  </a:lnTo>
                  <a:lnTo>
                    <a:pt x="23894542" y="13301472"/>
                  </a:lnTo>
                  <a:lnTo>
                    <a:pt x="0" y="1330147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0" t="-9879" r="0" b="-9879"/>
              </a:stretch>
            </a:blipFill>
          </p:spPr>
        </p:sp>
      </p:grpSp>
      <p:sp>
        <p:nvSpPr>
          <p:cNvPr name="Freeform 12" id="12"/>
          <p:cNvSpPr/>
          <p:nvPr/>
        </p:nvSpPr>
        <p:spPr>
          <a:xfrm flipH="false" flipV="false" rot="0">
            <a:off x="0" y="-144661"/>
            <a:ext cx="18288000" cy="1929259"/>
          </a:xfrm>
          <a:custGeom>
            <a:avLst/>
            <a:gdLst/>
            <a:ahLst/>
            <a:cxnLst/>
            <a:rect r="r" b="b" t="t" l="l"/>
            <a:pathLst>
              <a:path h="1929259" w="18288000">
                <a:moveTo>
                  <a:pt x="0" y="0"/>
                </a:moveTo>
                <a:lnTo>
                  <a:pt x="18288000" y="0"/>
                </a:lnTo>
                <a:lnTo>
                  <a:pt x="18288000" y="1929259"/>
                </a:lnTo>
                <a:lnTo>
                  <a:pt x="0" y="1929259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-111" r="0" b="-111"/>
            </a:stretch>
          </a:blipFill>
        </p:spPr>
      </p:sp>
      <p:sp>
        <p:nvSpPr>
          <p:cNvPr name="TextBox 13" id="13"/>
          <p:cNvSpPr txBox="true"/>
          <p:nvPr/>
        </p:nvSpPr>
        <p:spPr>
          <a:xfrm rot="0">
            <a:off x="511198" y="1820656"/>
            <a:ext cx="8222178" cy="77267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719"/>
              </a:lnSpc>
            </a:pPr>
            <a:r>
              <a:rPr lang="en-US" sz="4800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{HYMN16_KN_V8}</a:t>
            </a: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</p:txBody>
      </p:sp>
      <p:sp>
        <p:nvSpPr>
          <p:cNvPr name="TextBox 14" id="14"/>
          <p:cNvSpPr txBox="true"/>
          <p:nvPr/>
        </p:nvSpPr>
        <p:spPr>
          <a:xfrm rot="0">
            <a:off x="9471746" y="1820656"/>
            <a:ext cx="8222178" cy="77267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719"/>
              </a:lnSpc>
            </a:pPr>
            <a:r>
              <a:rPr lang="en-US" sz="4800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{HYMN16_EN_V8}</a:t>
            </a: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</p:txBody>
      </p:sp>
      <p:sp>
        <p:nvSpPr>
          <p:cNvPr name="TextBox 15" id="15"/>
          <p:cNvSpPr txBox="true"/>
          <p:nvPr/>
        </p:nvSpPr>
        <p:spPr>
          <a:xfrm rot="0">
            <a:off x="1211202" y="137356"/>
            <a:ext cx="15865597" cy="79385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98"/>
              </a:lnSpc>
            </a:pPr>
            <a:r>
              <a:rPr lang="en-US" sz="3999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{HYMN16_DES}</a:t>
            </a:r>
          </a:p>
        </p:txBody>
      </p:sp>
    </p:spTree>
  </p:cSld>
  <p:clrMapOvr>
    <a:masterClrMapping/>
  </p:clrMapOvr>
</p:sld>
</file>

<file path=ppt/slides/slide17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798976" y="-1112126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0" y="0"/>
                </a:moveTo>
                <a:lnTo>
                  <a:pt x="5448219" y="0"/>
                </a:lnTo>
                <a:lnTo>
                  <a:pt x="5448219" y="5016902"/>
                </a:lnTo>
                <a:lnTo>
                  <a:pt x="0" y="501690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48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-176066" y="-3525521"/>
            <a:ext cx="18640140" cy="18640140"/>
            <a:chOff x="0" y="0"/>
            <a:chExt cx="24853520" cy="2485352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853519" cy="24853519"/>
            </a:xfrm>
            <a:custGeom>
              <a:avLst/>
              <a:gdLst/>
              <a:ahLst/>
              <a:cxnLst/>
              <a:rect r="r" b="b" t="t" l="l"/>
              <a:pathLst>
                <a:path h="24853519" w="24853519">
                  <a:moveTo>
                    <a:pt x="0" y="0"/>
                  </a:moveTo>
                  <a:lnTo>
                    <a:pt x="24853519" y="0"/>
                  </a:lnTo>
                  <a:lnTo>
                    <a:pt x="24853519" y="24853519"/>
                  </a:lnTo>
                  <a:lnTo>
                    <a:pt x="0" y="2485351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alphaModFix amt="68000"/>
              </a:blip>
              <a:stretch>
                <a:fillRect l="0" t="0" r="0" b="0"/>
              </a:stretch>
            </a:blipFill>
          </p:spPr>
        </p:sp>
      </p:grpSp>
      <p:grpSp>
        <p:nvGrpSpPr>
          <p:cNvPr name="Group 5" id="5"/>
          <p:cNvGrpSpPr/>
          <p:nvPr/>
        </p:nvGrpSpPr>
        <p:grpSpPr>
          <a:xfrm rot="0">
            <a:off x="13236334" y="0"/>
            <a:ext cx="5227701" cy="4517612"/>
            <a:chOff x="0" y="0"/>
            <a:chExt cx="6970268" cy="6023483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6970268" cy="6023483"/>
            </a:xfrm>
            <a:custGeom>
              <a:avLst/>
              <a:gdLst/>
              <a:ahLst/>
              <a:cxnLst/>
              <a:rect r="r" b="b" t="t" l="l"/>
              <a:pathLst>
                <a:path h="6023483" w="6970268">
                  <a:moveTo>
                    <a:pt x="0" y="0"/>
                  </a:moveTo>
                  <a:lnTo>
                    <a:pt x="6970268" y="0"/>
                  </a:lnTo>
                  <a:lnTo>
                    <a:pt x="6970268" y="6023483"/>
                  </a:lnTo>
                  <a:lnTo>
                    <a:pt x="0" y="602348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2" r="0" b="-52"/>
              </a:stretch>
            </a:blipFill>
          </p:spPr>
        </p:sp>
      </p:grpSp>
      <p:grpSp>
        <p:nvGrpSpPr>
          <p:cNvPr name="Group 7" id="7"/>
          <p:cNvGrpSpPr/>
          <p:nvPr/>
        </p:nvGrpSpPr>
        <p:grpSpPr>
          <a:xfrm rot="0">
            <a:off x="-176066" y="5999066"/>
            <a:ext cx="5227701" cy="4517612"/>
            <a:chOff x="0" y="0"/>
            <a:chExt cx="6970268" cy="6023483"/>
          </a:xfrm>
        </p:grpSpPr>
        <p:sp>
          <p:nvSpPr>
            <p:cNvPr name="Freeform 8" id="8"/>
            <p:cNvSpPr/>
            <p:nvPr/>
          </p:nvSpPr>
          <p:spPr>
            <a:xfrm flipH="true" flipV="true" rot="0">
              <a:off x="0" y="0"/>
              <a:ext cx="6970268" cy="6023483"/>
            </a:xfrm>
            <a:custGeom>
              <a:avLst/>
              <a:gdLst/>
              <a:ahLst/>
              <a:cxnLst/>
              <a:rect r="r" b="b" t="t" l="l"/>
              <a:pathLst>
                <a:path h="6023483" w="6970268">
                  <a:moveTo>
                    <a:pt x="6970268" y="6023483"/>
                  </a:moveTo>
                  <a:lnTo>
                    <a:pt x="0" y="6023483"/>
                  </a:lnTo>
                  <a:lnTo>
                    <a:pt x="0" y="0"/>
                  </a:lnTo>
                  <a:lnTo>
                    <a:pt x="6970268" y="0"/>
                  </a:lnTo>
                  <a:lnTo>
                    <a:pt x="6970268" y="6023483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2" r="0" b="-52"/>
              </a:stretch>
            </a:blipFill>
          </p:spPr>
        </p:sp>
      </p:grpSp>
      <p:sp>
        <p:nvSpPr>
          <p:cNvPr name="Freeform 9" id="9"/>
          <p:cNvSpPr/>
          <p:nvPr/>
        </p:nvSpPr>
        <p:spPr>
          <a:xfrm flipH="true" flipV="true" rot="0">
            <a:off x="14535190" y="7778549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5448219" y="5016902"/>
                </a:moveTo>
                <a:lnTo>
                  <a:pt x="0" y="5016902"/>
                </a:lnTo>
                <a:lnTo>
                  <a:pt x="0" y="0"/>
                </a:lnTo>
                <a:lnTo>
                  <a:pt x="5448219" y="0"/>
                </a:lnTo>
                <a:lnTo>
                  <a:pt x="5448219" y="5016902"/>
                </a:lnTo>
                <a:close/>
              </a:path>
            </a:pathLst>
          </a:custGeom>
          <a:blipFill>
            <a:blip r:embed="rId2">
              <a:alphaModFix amt="19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sp>
        <p:nvSpPr>
          <p:cNvPr name="TextBox 10" id="10"/>
          <p:cNvSpPr txBox="true"/>
          <p:nvPr/>
        </p:nvSpPr>
        <p:spPr>
          <a:xfrm rot="0">
            <a:off x="1600200" y="3593115"/>
            <a:ext cx="15429489" cy="182460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4930"/>
              </a:lnSpc>
            </a:pPr>
            <a:r>
              <a:rPr lang="en-US" sz="10665" b="true">
                <a:solidFill>
                  <a:srgbClr val="000000"/>
                </a:solidFill>
                <a:latin typeface="Aptos Bold"/>
                <a:ea typeface="Aptos Bold"/>
                <a:cs typeface="Aptos Bold"/>
                <a:sym typeface="Aptos Bold"/>
              </a:rPr>
              <a:t>{HYMN17_DES}</a:t>
            </a:r>
          </a:p>
        </p:txBody>
      </p:sp>
    </p:spTree>
  </p:cSld>
  <p:clrMapOvr>
    <a:masterClrMapping/>
  </p:clrMapOvr>
</p:sld>
</file>

<file path=ppt/slides/slide17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798976" y="-1112126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0" y="0"/>
                </a:moveTo>
                <a:lnTo>
                  <a:pt x="5448219" y="0"/>
                </a:lnTo>
                <a:lnTo>
                  <a:pt x="5448219" y="5016902"/>
                </a:lnTo>
                <a:lnTo>
                  <a:pt x="0" y="501690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48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-176066" y="-3525521"/>
            <a:ext cx="18640140" cy="18640140"/>
            <a:chOff x="0" y="0"/>
            <a:chExt cx="24853520" cy="2485352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853519" cy="24853519"/>
            </a:xfrm>
            <a:custGeom>
              <a:avLst/>
              <a:gdLst/>
              <a:ahLst/>
              <a:cxnLst/>
              <a:rect r="r" b="b" t="t" l="l"/>
              <a:pathLst>
                <a:path h="24853519" w="24853519">
                  <a:moveTo>
                    <a:pt x="0" y="0"/>
                  </a:moveTo>
                  <a:lnTo>
                    <a:pt x="24853519" y="0"/>
                  </a:lnTo>
                  <a:lnTo>
                    <a:pt x="24853519" y="24853519"/>
                  </a:lnTo>
                  <a:lnTo>
                    <a:pt x="0" y="2485351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alphaModFix amt="68000"/>
              </a:blip>
              <a:stretch>
                <a:fillRect l="0" t="0" r="0" b="0"/>
              </a:stretch>
            </a:blipFill>
          </p:spPr>
        </p:sp>
      </p:grpSp>
      <p:grpSp>
        <p:nvGrpSpPr>
          <p:cNvPr name="Group 5" id="5"/>
          <p:cNvGrpSpPr/>
          <p:nvPr/>
        </p:nvGrpSpPr>
        <p:grpSpPr>
          <a:xfrm rot="0">
            <a:off x="13236334" y="0"/>
            <a:ext cx="5227701" cy="4517612"/>
            <a:chOff x="0" y="0"/>
            <a:chExt cx="6970268" cy="6023483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6970268" cy="6023483"/>
            </a:xfrm>
            <a:custGeom>
              <a:avLst/>
              <a:gdLst/>
              <a:ahLst/>
              <a:cxnLst/>
              <a:rect r="r" b="b" t="t" l="l"/>
              <a:pathLst>
                <a:path h="6023483" w="6970268">
                  <a:moveTo>
                    <a:pt x="0" y="0"/>
                  </a:moveTo>
                  <a:lnTo>
                    <a:pt x="6970268" y="0"/>
                  </a:lnTo>
                  <a:lnTo>
                    <a:pt x="6970268" y="6023483"/>
                  </a:lnTo>
                  <a:lnTo>
                    <a:pt x="0" y="602348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2" r="0" b="-52"/>
              </a:stretch>
            </a:blipFill>
          </p:spPr>
        </p:sp>
      </p:grpSp>
      <p:grpSp>
        <p:nvGrpSpPr>
          <p:cNvPr name="Group 7" id="7"/>
          <p:cNvGrpSpPr/>
          <p:nvPr/>
        </p:nvGrpSpPr>
        <p:grpSpPr>
          <a:xfrm rot="0">
            <a:off x="-176066" y="7052411"/>
            <a:ext cx="4008787" cy="3464243"/>
            <a:chOff x="0" y="0"/>
            <a:chExt cx="5345049" cy="4618991"/>
          </a:xfrm>
        </p:grpSpPr>
        <p:sp>
          <p:nvSpPr>
            <p:cNvPr name="Freeform 8" id="8"/>
            <p:cNvSpPr/>
            <p:nvPr/>
          </p:nvSpPr>
          <p:spPr>
            <a:xfrm flipH="true" flipV="true" rot="0">
              <a:off x="0" y="0"/>
              <a:ext cx="5345049" cy="4618990"/>
            </a:xfrm>
            <a:custGeom>
              <a:avLst/>
              <a:gdLst/>
              <a:ahLst/>
              <a:cxnLst/>
              <a:rect r="r" b="b" t="t" l="l"/>
              <a:pathLst>
                <a:path h="4618990" w="5345049">
                  <a:moveTo>
                    <a:pt x="5345049" y="4618990"/>
                  </a:moveTo>
                  <a:lnTo>
                    <a:pt x="0" y="4618990"/>
                  </a:lnTo>
                  <a:lnTo>
                    <a:pt x="0" y="0"/>
                  </a:lnTo>
                  <a:lnTo>
                    <a:pt x="5345049" y="0"/>
                  </a:lnTo>
                  <a:lnTo>
                    <a:pt x="5345049" y="4618990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2" r="0" b="-52"/>
              </a:stretch>
            </a:blipFill>
          </p:spPr>
        </p:sp>
      </p:grpSp>
      <p:sp>
        <p:nvSpPr>
          <p:cNvPr name="Freeform 9" id="9"/>
          <p:cNvSpPr/>
          <p:nvPr/>
        </p:nvSpPr>
        <p:spPr>
          <a:xfrm flipH="true" flipV="true" rot="0">
            <a:off x="14535190" y="7778549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5448219" y="5016902"/>
                </a:moveTo>
                <a:lnTo>
                  <a:pt x="0" y="5016902"/>
                </a:lnTo>
                <a:lnTo>
                  <a:pt x="0" y="0"/>
                </a:lnTo>
                <a:lnTo>
                  <a:pt x="5448219" y="0"/>
                </a:lnTo>
                <a:lnTo>
                  <a:pt x="5448219" y="5016902"/>
                </a:lnTo>
                <a:close/>
              </a:path>
            </a:pathLst>
          </a:custGeom>
          <a:blipFill>
            <a:blip r:embed="rId2">
              <a:alphaModFix amt="19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grpSp>
        <p:nvGrpSpPr>
          <p:cNvPr name="Group 10" id="10"/>
          <p:cNvGrpSpPr/>
          <p:nvPr/>
        </p:nvGrpSpPr>
        <p:grpSpPr>
          <a:xfrm rot="0">
            <a:off x="185327" y="173069"/>
            <a:ext cx="17920906" cy="9976104"/>
            <a:chOff x="0" y="0"/>
            <a:chExt cx="23894541" cy="13301472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23894542" cy="13301472"/>
            </a:xfrm>
            <a:custGeom>
              <a:avLst/>
              <a:gdLst/>
              <a:ahLst/>
              <a:cxnLst/>
              <a:rect r="r" b="b" t="t" l="l"/>
              <a:pathLst>
                <a:path h="13301472" w="23894542">
                  <a:moveTo>
                    <a:pt x="0" y="0"/>
                  </a:moveTo>
                  <a:lnTo>
                    <a:pt x="23894542" y="0"/>
                  </a:lnTo>
                  <a:lnTo>
                    <a:pt x="23894542" y="13301472"/>
                  </a:lnTo>
                  <a:lnTo>
                    <a:pt x="0" y="1330147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0" t="-9879" r="0" b="-9879"/>
              </a:stretch>
            </a:blipFill>
          </p:spPr>
        </p:sp>
      </p:grpSp>
      <p:sp>
        <p:nvSpPr>
          <p:cNvPr name="Freeform 12" id="12"/>
          <p:cNvSpPr/>
          <p:nvPr/>
        </p:nvSpPr>
        <p:spPr>
          <a:xfrm flipH="false" flipV="false" rot="0">
            <a:off x="0" y="-144661"/>
            <a:ext cx="18288000" cy="1929259"/>
          </a:xfrm>
          <a:custGeom>
            <a:avLst/>
            <a:gdLst/>
            <a:ahLst/>
            <a:cxnLst/>
            <a:rect r="r" b="b" t="t" l="l"/>
            <a:pathLst>
              <a:path h="1929259" w="18288000">
                <a:moveTo>
                  <a:pt x="0" y="0"/>
                </a:moveTo>
                <a:lnTo>
                  <a:pt x="18288000" y="0"/>
                </a:lnTo>
                <a:lnTo>
                  <a:pt x="18288000" y="1929259"/>
                </a:lnTo>
                <a:lnTo>
                  <a:pt x="0" y="1929259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-111" r="0" b="-111"/>
            </a:stretch>
          </a:blipFill>
        </p:spPr>
      </p:sp>
      <p:sp>
        <p:nvSpPr>
          <p:cNvPr name="TextBox 13" id="13"/>
          <p:cNvSpPr txBox="true"/>
          <p:nvPr/>
        </p:nvSpPr>
        <p:spPr>
          <a:xfrm rot="0">
            <a:off x="1211202" y="137356"/>
            <a:ext cx="15865597" cy="79385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98"/>
              </a:lnSpc>
            </a:pPr>
            <a:r>
              <a:rPr lang="en-US" sz="3999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{HYMN17_DES}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511198" y="1820656"/>
            <a:ext cx="8222178" cy="77267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719"/>
              </a:lnSpc>
            </a:pPr>
            <a:r>
              <a:rPr lang="en-US" sz="4800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{HYMN17_KN_V1}</a:t>
            </a: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</p:txBody>
      </p:sp>
      <p:sp>
        <p:nvSpPr>
          <p:cNvPr name="TextBox 15" id="15"/>
          <p:cNvSpPr txBox="true"/>
          <p:nvPr/>
        </p:nvSpPr>
        <p:spPr>
          <a:xfrm rot="0">
            <a:off x="9471746" y="1820656"/>
            <a:ext cx="8222178" cy="77267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719"/>
              </a:lnSpc>
            </a:pPr>
            <a:r>
              <a:rPr lang="en-US" sz="4800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{HYMN17_EN_V1}</a:t>
            </a: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</p:txBody>
      </p:sp>
    </p:spTree>
  </p:cSld>
  <p:clrMapOvr>
    <a:masterClrMapping/>
  </p:clrMapOvr>
</p:sld>
</file>

<file path=ppt/slides/slide17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798976" y="-1112126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0" y="0"/>
                </a:moveTo>
                <a:lnTo>
                  <a:pt x="5448219" y="0"/>
                </a:lnTo>
                <a:lnTo>
                  <a:pt x="5448219" y="5016902"/>
                </a:lnTo>
                <a:lnTo>
                  <a:pt x="0" y="501690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48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-176066" y="-3525521"/>
            <a:ext cx="18640140" cy="18640140"/>
            <a:chOff x="0" y="0"/>
            <a:chExt cx="24853520" cy="2485352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853519" cy="24853519"/>
            </a:xfrm>
            <a:custGeom>
              <a:avLst/>
              <a:gdLst/>
              <a:ahLst/>
              <a:cxnLst/>
              <a:rect r="r" b="b" t="t" l="l"/>
              <a:pathLst>
                <a:path h="24853519" w="24853519">
                  <a:moveTo>
                    <a:pt x="0" y="0"/>
                  </a:moveTo>
                  <a:lnTo>
                    <a:pt x="24853519" y="0"/>
                  </a:lnTo>
                  <a:lnTo>
                    <a:pt x="24853519" y="24853519"/>
                  </a:lnTo>
                  <a:lnTo>
                    <a:pt x="0" y="2485351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alphaModFix amt="68000"/>
              </a:blip>
              <a:stretch>
                <a:fillRect l="0" t="0" r="0" b="0"/>
              </a:stretch>
            </a:blipFill>
          </p:spPr>
        </p:sp>
      </p:grpSp>
      <p:grpSp>
        <p:nvGrpSpPr>
          <p:cNvPr name="Group 5" id="5"/>
          <p:cNvGrpSpPr/>
          <p:nvPr/>
        </p:nvGrpSpPr>
        <p:grpSpPr>
          <a:xfrm rot="0">
            <a:off x="13236334" y="0"/>
            <a:ext cx="5227701" cy="4517612"/>
            <a:chOff x="0" y="0"/>
            <a:chExt cx="6970268" cy="6023483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6970268" cy="6023483"/>
            </a:xfrm>
            <a:custGeom>
              <a:avLst/>
              <a:gdLst/>
              <a:ahLst/>
              <a:cxnLst/>
              <a:rect r="r" b="b" t="t" l="l"/>
              <a:pathLst>
                <a:path h="6023483" w="6970268">
                  <a:moveTo>
                    <a:pt x="0" y="0"/>
                  </a:moveTo>
                  <a:lnTo>
                    <a:pt x="6970268" y="0"/>
                  </a:lnTo>
                  <a:lnTo>
                    <a:pt x="6970268" y="6023483"/>
                  </a:lnTo>
                  <a:lnTo>
                    <a:pt x="0" y="602348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2" r="0" b="-52"/>
              </a:stretch>
            </a:blipFill>
          </p:spPr>
        </p:sp>
      </p:grpSp>
      <p:grpSp>
        <p:nvGrpSpPr>
          <p:cNvPr name="Group 7" id="7"/>
          <p:cNvGrpSpPr/>
          <p:nvPr/>
        </p:nvGrpSpPr>
        <p:grpSpPr>
          <a:xfrm rot="0">
            <a:off x="-176066" y="7052411"/>
            <a:ext cx="4008787" cy="3464243"/>
            <a:chOff x="0" y="0"/>
            <a:chExt cx="5345049" cy="4618991"/>
          </a:xfrm>
        </p:grpSpPr>
        <p:sp>
          <p:nvSpPr>
            <p:cNvPr name="Freeform 8" id="8"/>
            <p:cNvSpPr/>
            <p:nvPr/>
          </p:nvSpPr>
          <p:spPr>
            <a:xfrm flipH="true" flipV="true" rot="0">
              <a:off x="0" y="0"/>
              <a:ext cx="5345049" cy="4618990"/>
            </a:xfrm>
            <a:custGeom>
              <a:avLst/>
              <a:gdLst/>
              <a:ahLst/>
              <a:cxnLst/>
              <a:rect r="r" b="b" t="t" l="l"/>
              <a:pathLst>
                <a:path h="4618990" w="5345049">
                  <a:moveTo>
                    <a:pt x="5345049" y="4618990"/>
                  </a:moveTo>
                  <a:lnTo>
                    <a:pt x="0" y="4618990"/>
                  </a:lnTo>
                  <a:lnTo>
                    <a:pt x="0" y="0"/>
                  </a:lnTo>
                  <a:lnTo>
                    <a:pt x="5345049" y="0"/>
                  </a:lnTo>
                  <a:lnTo>
                    <a:pt x="5345049" y="4618990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2" r="0" b="-52"/>
              </a:stretch>
            </a:blipFill>
          </p:spPr>
        </p:sp>
      </p:grpSp>
      <p:sp>
        <p:nvSpPr>
          <p:cNvPr name="Freeform 9" id="9"/>
          <p:cNvSpPr/>
          <p:nvPr/>
        </p:nvSpPr>
        <p:spPr>
          <a:xfrm flipH="true" flipV="true" rot="0">
            <a:off x="14535190" y="7778549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5448219" y="5016902"/>
                </a:moveTo>
                <a:lnTo>
                  <a:pt x="0" y="5016902"/>
                </a:lnTo>
                <a:lnTo>
                  <a:pt x="0" y="0"/>
                </a:lnTo>
                <a:lnTo>
                  <a:pt x="5448219" y="0"/>
                </a:lnTo>
                <a:lnTo>
                  <a:pt x="5448219" y="5016902"/>
                </a:lnTo>
                <a:close/>
              </a:path>
            </a:pathLst>
          </a:custGeom>
          <a:blipFill>
            <a:blip r:embed="rId2">
              <a:alphaModFix amt="19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grpSp>
        <p:nvGrpSpPr>
          <p:cNvPr name="Group 10" id="10"/>
          <p:cNvGrpSpPr/>
          <p:nvPr/>
        </p:nvGrpSpPr>
        <p:grpSpPr>
          <a:xfrm rot="0">
            <a:off x="185327" y="173069"/>
            <a:ext cx="17920906" cy="9976104"/>
            <a:chOff x="0" y="0"/>
            <a:chExt cx="23894541" cy="13301472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23894542" cy="13301472"/>
            </a:xfrm>
            <a:custGeom>
              <a:avLst/>
              <a:gdLst/>
              <a:ahLst/>
              <a:cxnLst/>
              <a:rect r="r" b="b" t="t" l="l"/>
              <a:pathLst>
                <a:path h="13301472" w="23894542">
                  <a:moveTo>
                    <a:pt x="0" y="0"/>
                  </a:moveTo>
                  <a:lnTo>
                    <a:pt x="23894542" y="0"/>
                  </a:lnTo>
                  <a:lnTo>
                    <a:pt x="23894542" y="13301472"/>
                  </a:lnTo>
                  <a:lnTo>
                    <a:pt x="0" y="1330147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0" t="-9879" r="0" b="-9879"/>
              </a:stretch>
            </a:blipFill>
          </p:spPr>
        </p:sp>
      </p:grpSp>
      <p:sp>
        <p:nvSpPr>
          <p:cNvPr name="Freeform 12" id="12"/>
          <p:cNvSpPr/>
          <p:nvPr/>
        </p:nvSpPr>
        <p:spPr>
          <a:xfrm flipH="false" flipV="false" rot="0">
            <a:off x="0" y="-144661"/>
            <a:ext cx="18288000" cy="1929259"/>
          </a:xfrm>
          <a:custGeom>
            <a:avLst/>
            <a:gdLst/>
            <a:ahLst/>
            <a:cxnLst/>
            <a:rect r="r" b="b" t="t" l="l"/>
            <a:pathLst>
              <a:path h="1929259" w="18288000">
                <a:moveTo>
                  <a:pt x="0" y="0"/>
                </a:moveTo>
                <a:lnTo>
                  <a:pt x="18288000" y="0"/>
                </a:lnTo>
                <a:lnTo>
                  <a:pt x="18288000" y="1929259"/>
                </a:lnTo>
                <a:lnTo>
                  <a:pt x="0" y="1929259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-111" r="0" b="-111"/>
            </a:stretch>
          </a:blipFill>
        </p:spPr>
      </p:sp>
      <p:sp>
        <p:nvSpPr>
          <p:cNvPr name="TextBox 13" id="13"/>
          <p:cNvSpPr txBox="true"/>
          <p:nvPr/>
        </p:nvSpPr>
        <p:spPr>
          <a:xfrm rot="0">
            <a:off x="511198" y="1820656"/>
            <a:ext cx="8222178" cy="77267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719"/>
              </a:lnSpc>
            </a:pPr>
            <a:r>
              <a:rPr lang="en-US" sz="4800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{HYMN17_KN_V2}</a:t>
            </a: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</p:txBody>
      </p:sp>
      <p:sp>
        <p:nvSpPr>
          <p:cNvPr name="TextBox 14" id="14"/>
          <p:cNvSpPr txBox="true"/>
          <p:nvPr/>
        </p:nvSpPr>
        <p:spPr>
          <a:xfrm rot="0">
            <a:off x="9471746" y="1820656"/>
            <a:ext cx="8222178" cy="77267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719"/>
              </a:lnSpc>
            </a:pPr>
            <a:r>
              <a:rPr lang="en-US" sz="4800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{HYMN17_EN_V2}</a:t>
            </a: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</p:txBody>
      </p:sp>
      <p:sp>
        <p:nvSpPr>
          <p:cNvPr name="TextBox 15" id="15"/>
          <p:cNvSpPr txBox="true"/>
          <p:nvPr/>
        </p:nvSpPr>
        <p:spPr>
          <a:xfrm rot="0">
            <a:off x="1211202" y="137356"/>
            <a:ext cx="15865597" cy="79385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98"/>
              </a:lnSpc>
            </a:pPr>
            <a:r>
              <a:rPr lang="en-US" sz="3999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{HYMN17_DES}</a:t>
            </a:r>
          </a:p>
        </p:txBody>
      </p:sp>
    </p:spTree>
  </p:cSld>
  <p:clrMapOvr>
    <a:masterClrMapping/>
  </p:clrMapOvr>
</p:sld>
</file>

<file path=ppt/slides/slide17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798976" y="-1112126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0" y="0"/>
                </a:moveTo>
                <a:lnTo>
                  <a:pt x="5448219" y="0"/>
                </a:lnTo>
                <a:lnTo>
                  <a:pt x="5448219" y="5016902"/>
                </a:lnTo>
                <a:lnTo>
                  <a:pt x="0" y="501690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48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-176066" y="-3525521"/>
            <a:ext cx="18640140" cy="18640140"/>
            <a:chOff x="0" y="0"/>
            <a:chExt cx="24853520" cy="2485352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853519" cy="24853519"/>
            </a:xfrm>
            <a:custGeom>
              <a:avLst/>
              <a:gdLst/>
              <a:ahLst/>
              <a:cxnLst/>
              <a:rect r="r" b="b" t="t" l="l"/>
              <a:pathLst>
                <a:path h="24853519" w="24853519">
                  <a:moveTo>
                    <a:pt x="0" y="0"/>
                  </a:moveTo>
                  <a:lnTo>
                    <a:pt x="24853519" y="0"/>
                  </a:lnTo>
                  <a:lnTo>
                    <a:pt x="24853519" y="24853519"/>
                  </a:lnTo>
                  <a:lnTo>
                    <a:pt x="0" y="2485351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alphaModFix amt="68000"/>
              </a:blip>
              <a:stretch>
                <a:fillRect l="0" t="0" r="0" b="0"/>
              </a:stretch>
            </a:blipFill>
          </p:spPr>
        </p:sp>
      </p:grpSp>
      <p:grpSp>
        <p:nvGrpSpPr>
          <p:cNvPr name="Group 5" id="5"/>
          <p:cNvGrpSpPr/>
          <p:nvPr/>
        </p:nvGrpSpPr>
        <p:grpSpPr>
          <a:xfrm rot="0">
            <a:off x="13236334" y="0"/>
            <a:ext cx="5227701" cy="4517612"/>
            <a:chOff x="0" y="0"/>
            <a:chExt cx="6970268" cy="6023483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6970268" cy="6023483"/>
            </a:xfrm>
            <a:custGeom>
              <a:avLst/>
              <a:gdLst/>
              <a:ahLst/>
              <a:cxnLst/>
              <a:rect r="r" b="b" t="t" l="l"/>
              <a:pathLst>
                <a:path h="6023483" w="6970268">
                  <a:moveTo>
                    <a:pt x="0" y="0"/>
                  </a:moveTo>
                  <a:lnTo>
                    <a:pt x="6970268" y="0"/>
                  </a:lnTo>
                  <a:lnTo>
                    <a:pt x="6970268" y="6023483"/>
                  </a:lnTo>
                  <a:lnTo>
                    <a:pt x="0" y="602348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2" r="0" b="-52"/>
              </a:stretch>
            </a:blipFill>
          </p:spPr>
        </p:sp>
      </p:grpSp>
      <p:grpSp>
        <p:nvGrpSpPr>
          <p:cNvPr name="Group 7" id="7"/>
          <p:cNvGrpSpPr/>
          <p:nvPr/>
        </p:nvGrpSpPr>
        <p:grpSpPr>
          <a:xfrm rot="0">
            <a:off x="-176066" y="7052411"/>
            <a:ext cx="4008787" cy="3464243"/>
            <a:chOff x="0" y="0"/>
            <a:chExt cx="5345049" cy="4618991"/>
          </a:xfrm>
        </p:grpSpPr>
        <p:sp>
          <p:nvSpPr>
            <p:cNvPr name="Freeform 8" id="8"/>
            <p:cNvSpPr/>
            <p:nvPr/>
          </p:nvSpPr>
          <p:spPr>
            <a:xfrm flipH="true" flipV="true" rot="0">
              <a:off x="0" y="0"/>
              <a:ext cx="5345049" cy="4618990"/>
            </a:xfrm>
            <a:custGeom>
              <a:avLst/>
              <a:gdLst/>
              <a:ahLst/>
              <a:cxnLst/>
              <a:rect r="r" b="b" t="t" l="l"/>
              <a:pathLst>
                <a:path h="4618990" w="5345049">
                  <a:moveTo>
                    <a:pt x="5345049" y="4618990"/>
                  </a:moveTo>
                  <a:lnTo>
                    <a:pt x="0" y="4618990"/>
                  </a:lnTo>
                  <a:lnTo>
                    <a:pt x="0" y="0"/>
                  </a:lnTo>
                  <a:lnTo>
                    <a:pt x="5345049" y="0"/>
                  </a:lnTo>
                  <a:lnTo>
                    <a:pt x="5345049" y="4618990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2" r="0" b="-52"/>
              </a:stretch>
            </a:blipFill>
          </p:spPr>
        </p:sp>
      </p:grpSp>
      <p:sp>
        <p:nvSpPr>
          <p:cNvPr name="Freeform 9" id="9"/>
          <p:cNvSpPr/>
          <p:nvPr/>
        </p:nvSpPr>
        <p:spPr>
          <a:xfrm flipH="true" flipV="true" rot="0">
            <a:off x="14535190" y="7778549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5448219" y="5016902"/>
                </a:moveTo>
                <a:lnTo>
                  <a:pt x="0" y="5016902"/>
                </a:lnTo>
                <a:lnTo>
                  <a:pt x="0" y="0"/>
                </a:lnTo>
                <a:lnTo>
                  <a:pt x="5448219" y="0"/>
                </a:lnTo>
                <a:lnTo>
                  <a:pt x="5448219" y="5016902"/>
                </a:lnTo>
                <a:close/>
              </a:path>
            </a:pathLst>
          </a:custGeom>
          <a:blipFill>
            <a:blip r:embed="rId2">
              <a:alphaModFix amt="19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grpSp>
        <p:nvGrpSpPr>
          <p:cNvPr name="Group 10" id="10"/>
          <p:cNvGrpSpPr/>
          <p:nvPr/>
        </p:nvGrpSpPr>
        <p:grpSpPr>
          <a:xfrm rot="0">
            <a:off x="185327" y="173069"/>
            <a:ext cx="17920906" cy="9976104"/>
            <a:chOff x="0" y="0"/>
            <a:chExt cx="23894541" cy="13301472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23894542" cy="13301472"/>
            </a:xfrm>
            <a:custGeom>
              <a:avLst/>
              <a:gdLst/>
              <a:ahLst/>
              <a:cxnLst/>
              <a:rect r="r" b="b" t="t" l="l"/>
              <a:pathLst>
                <a:path h="13301472" w="23894542">
                  <a:moveTo>
                    <a:pt x="0" y="0"/>
                  </a:moveTo>
                  <a:lnTo>
                    <a:pt x="23894542" y="0"/>
                  </a:lnTo>
                  <a:lnTo>
                    <a:pt x="23894542" y="13301472"/>
                  </a:lnTo>
                  <a:lnTo>
                    <a:pt x="0" y="1330147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0" t="-9879" r="0" b="-9879"/>
              </a:stretch>
            </a:blipFill>
          </p:spPr>
        </p:sp>
      </p:grpSp>
      <p:sp>
        <p:nvSpPr>
          <p:cNvPr name="Freeform 12" id="12"/>
          <p:cNvSpPr/>
          <p:nvPr/>
        </p:nvSpPr>
        <p:spPr>
          <a:xfrm flipH="false" flipV="false" rot="0">
            <a:off x="0" y="-144661"/>
            <a:ext cx="18288000" cy="1929259"/>
          </a:xfrm>
          <a:custGeom>
            <a:avLst/>
            <a:gdLst/>
            <a:ahLst/>
            <a:cxnLst/>
            <a:rect r="r" b="b" t="t" l="l"/>
            <a:pathLst>
              <a:path h="1929259" w="18288000">
                <a:moveTo>
                  <a:pt x="0" y="0"/>
                </a:moveTo>
                <a:lnTo>
                  <a:pt x="18288000" y="0"/>
                </a:lnTo>
                <a:lnTo>
                  <a:pt x="18288000" y="1929259"/>
                </a:lnTo>
                <a:lnTo>
                  <a:pt x="0" y="1929259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-111" r="0" b="-111"/>
            </a:stretch>
          </a:blipFill>
        </p:spPr>
      </p:sp>
      <p:sp>
        <p:nvSpPr>
          <p:cNvPr name="TextBox 13" id="13"/>
          <p:cNvSpPr txBox="true"/>
          <p:nvPr/>
        </p:nvSpPr>
        <p:spPr>
          <a:xfrm rot="0">
            <a:off x="511198" y="1820656"/>
            <a:ext cx="8222178" cy="77267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719"/>
              </a:lnSpc>
            </a:pPr>
            <a:r>
              <a:rPr lang="en-US" sz="4800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{HYMN17_KN_V3}</a:t>
            </a: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</p:txBody>
      </p:sp>
      <p:sp>
        <p:nvSpPr>
          <p:cNvPr name="TextBox 14" id="14"/>
          <p:cNvSpPr txBox="true"/>
          <p:nvPr/>
        </p:nvSpPr>
        <p:spPr>
          <a:xfrm rot="0">
            <a:off x="9471746" y="1820656"/>
            <a:ext cx="8222178" cy="77267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719"/>
              </a:lnSpc>
            </a:pPr>
            <a:r>
              <a:rPr lang="en-US" sz="4800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{HYMN17_EN_V3}</a:t>
            </a: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</p:txBody>
      </p:sp>
      <p:sp>
        <p:nvSpPr>
          <p:cNvPr name="TextBox 15" id="15"/>
          <p:cNvSpPr txBox="true"/>
          <p:nvPr/>
        </p:nvSpPr>
        <p:spPr>
          <a:xfrm rot="0">
            <a:off x="1211202" y="137356"/>
            <a:ext cx="15865597" cy="79385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98"/>
              </a:lnSpc>
            </a:pPr>
            <a:r>
              <a:rPr lang="en-US" sz="3999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{HYMN17_DES}</a:t>
            </a:r>
          </a:p>
        </p:txBody>
      </p:sp>
    </p:spTree>
  </p:cSld>
  <p:clrMapOvr>
    <a:masterClrMapping/>
  </p:clrMapOvr>
</p:sld>
</file>

<file path=ppt/slides/slide1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798976" y="-1112126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0" y="0"/>
                </a:moveTo>
                <a:lnTo>
                  <a:pt x="5448219" y="0"/>
                </a:lnTo>
                <a:lnTo>
                  <a:pt x="5448219" y="5016902"/>
                </a:lnTo>
                <a:lnTo>
                  <a:pt x="0" y="501690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48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-176066" y="-3525521"/>
            <a:ext cx="18640140" cy="18640140"/>
            <a:chOff x="0" y="0"/>
            <a:chExt cx="24853520" cy="2485352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853519" cy="24853519"/>
            </a:xfrm>
            <a:custGeom>
              <a:avLst/>
              <a:gdLst/>
              <a:ahLst/>
              <a:cxnLst/>
              <a:rect r="r" b="b" t="t" l="l"/>
              <a:pathLst>
                <a:path h="24853519" w="24853519">
                  <a:moveTo>
                    <a:pt x="0" y="0"/>
                  </a:moveTo>
                  <a:lnTo>
                    <a:pt x="24853519" y="0"/>
                  </a:lnTo>
                  <a:lnTo>
                    <a:pt x="24853519" y="24853519"/>
                  </a:lnTo>
                  <a:lnTo>
                    <a:pt x="0" y="2485351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alphaModFix amt="68000"/>
              </a:blip>
              <a:stretch>
                <a:fillRect l="0" t="0" r="0" b="0"/>
              </a:stretch>
            </a:blipFill>
          </p:spPr>
        </p:sp>
      </p:grpSp>
      <p:grpSp>
        <p:nvGrpSpPr>
          <p:cNvPr name="Group 5" id="5"/>
          <p:cNvGrpSpPr/>
          <p:nvPr/>
        </p:nvGrpSpPr>
        <p:grpSpPr>
          <a:xfrm rot="0">
            <a:off x="13236334" y="0"/>
            <a:ext cx="5227701" cy="4517612"/>
            <a:chOff x="0" y="0"/>
            <a:chExt cx="6970268" cy="6023483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6970268" cy="6023483"/>
            </a:xfrm>
            <a:custGeom>
              <a:avLst/>
              <a:gdLst/>
              <a:ahLst/>
              <a:cxnLst/>
              <a:rect r="r" b="b" t="t" l="l"/>
              <a:pathLst>
                <a:path h="6023483" w="6970268">
                  <a:moveTo>
                    <a:pt x="0" y="0"/>
                  </a:moveTo>
                  <a:lnTo>
                    <a:pt x="6970268" y="0"/>
                  </a:lnTo>
                  <a:lnTo>
                    <a:pt x="6970268" y="6023483"/>
                  </a:lnTo>
                  <a:lnTo>
                    <a:pt x="0" y="602348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2" r="0" b="-52"/>
              </a:stretch>
            </a:blipFill>
          </p:spPr>
        </p:sp>
      </p:grpSp>
      <p:grpSp>
        <p:nvGrpSpPr>
          <p:cNvPr name="Group 7" id="7"/>
          <p:cNvGrpSpPr/>
          <p:nvPr/>
        </p:nvGrpSpPr>
        <p:grpSpPr>
          <a:xfrm rot="0">
            <a:off x="-176066" y="7052411"/>
            <a:ext cx="4008787" cy="3464243"/>
            <a:chOff x="0" y="0"/>
            <a:chExt cx="5345049" cy="4618991"/>
          </a:xfrm>
        </p:grpSpPr>
        <p:sp>
          <p:nvSpPr>
            <p:cNvPr name="Freeform 8" id="8"/>
            <p:cNvSpPr/>
            <p:nvPr/>
          </p:nvSpPr>
          <p:spPr>
            <a:xfrm flipH="true" flipV="true" rot="0">
              <a:off x="0" y="0"/>
              <a:ext cx="5345049" cy="4618990"/>
            </a:xfrm>
            <a:custGeom>
              <a:avLst/>
              <a:gdLst/>
              <a:ahLst/>
              <a:cxnLst/>
              <a:rect r="r" b="b" t="t" l="l"/>
              <a:pathLst>
                <a:path h="4618990" w="5345049">
                  <a:moveTo>
                    <a:pt x="5345049" y="4618990"/>
                  </a:moveTo>
                  <a:lnTo>
                    <a:pt x="0" y="4618990"/>
                  </a:lnTo>
                  <a:lnTo>
                    <a:pt x="0" y="0"/>
                  </a:lnTo>
                  <a:lnTo>
                    <a:pt x="5345049" y="0"/>
                  </a:lnTo>
                  <a:lnTo>
                    <a:pt x="5345049" y="4618990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2" r="0" b="-52"/>
              </a:stretch>
            </a:blipFill>
          </p:spPr>
        </p:sp>
      </p:grpSp>
      <p:sp>
        <p:nvSpPr>
          <p:cNvPr name="Freeform 9" id="9"/>
          <p:cNvSpPr/>
          <p:nvPr/>
        </p:nvSpPr>
        <p:spPr>
          <a:xfrm flipH="true" flipV="true" rot="0">
            <a:off x="14535190" y="7778549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5448219" y="5016902"/>
                </a:moveTo>
                <a:lnTo>
                  <a:pt x="0" y="5016902"/>
                </a:lnTo>
                <a:lnTo>
                  <a:pt x="0" y="0"/>
                </a:lnTo>
                <a:lnTo>
                  <a:pt x="5448219" y="0"/>
                </a:lnTo>
                <a:lnTo>
                  <a:pt x="5448219" y="5016902"/>
                </a:lnTo>
                <a:close/>
              </a:path>
            </a:pathLst>
          </a:custGeom>
          <a:blipFill>
            <a:blip r:embed="rId2">
              <a:alphaModFix amt="19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grpSp>
        <p:nvGrpSpPr>
          <p:cNvPr name="Group 10" id="10"/>
          <p:cNvGrpSpPr/>
          <p:nvPr/>
        </p:nvGrpSpPr>
        <p:grpSpPr>
          <a:xfrm rot="0">
            <a:off x="185327" y="173069"/>
            <a:ext cx="17920906" cy="9976104"/>
            <a:chOff x="0" y="0"/>
            <a:chExt cx="23894541" cy="13301472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23894542" cy="13301472"/>
            </a:xfrm>
            <a:custGeom>
              <a:avLst/>
              <a:gdLst/>
              <a:ahLst/>
              <a:cxnLst/>
              <a:rect r="r" b="b" t="t" l="l"/>
              <a:pathLst>
                <a:path h="13301472" w="23894542">
                  <a:moveTo>
                    <a:pt x="0" y="0"/>
                  </a:moveTo>
                  <a:lnTo>
                    <a:pt x="23894542" y="0"/>
                  </a:lnTo>
                  <a:lnTo>
                    <a:pt x="23894542" y="13301472"/>
                  </a:lnTo>
                  <a:lnTo>
                    <a:pt x="0" y="1330147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0" t="-9879" r="0" b="-9879"/>
              </a:stretch>
            </a:blipFill>
          </p:spPr>
        </p:sp>
      </p:grpSp>
      <p:sp>
        <p:nvSpPr>
          <p:cNvPr name="Freeform 12" id="12"/>
          <p:cNvSpPr/>
          <p:nvPr/>
        </p:nvSpPr>
        <p:spPr>
          <a:xfrm flipH="false" flipV="false" rot="0">
            <a:off x="0" y="-144661"/>
            <a:ext cx="18288000" cy="1929259"/>
          </a:xfrm>
          <a:custGeom>
            <a:avLst/>
            <a:gdLst/>
            <a:ahLst/>
            <a:cxnLst/>
            <a:rect r="r" b="b" t="t" l="l"/>
            <a:pathLst>
              <a:path h="1929259" w="18288000">
                <a:moveTo>
                  <a:pt x="0" y="0"/>
                </a:moveTo>
                <a:lnTo>
                  <a:pt x="18288000" y="0"/>
                </a:lnTo>
                <a:lnTo>
                  <a:pt x="18288000" y="1929259"/>
                </a:lnTo>
                <a:lnTo>
                  <a:pt x="0" y="1929259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-111" r="0" b="-111"/>
            </a:stretch>
          </a:blipFill>
        </p:spPr>
      </p:sp>
      <p:sp>
        <p:nvSpPr>
          <p:cNvPr name="TextBox 13" id="13"/>
          <p:cNvSpPr txBox="true"/>
          <p:nvPr/>
        </p:nvSpPr>
        <p:spPr>
          <a:xfrm rot="0">
            <a:off x="1211202" y="137356"/>
            <a:ext cx="15865597" cy="9842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98"/>
              </a:lnSpc>
            </a:pPr>
            <a:r>
              <a:rPr lang="en-US" sz="3999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{HYMN2_DES}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511198" y="1820656"/>
            <a:ext cx="8222178" cy="7945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719"/>
              </a:lnSpc>
            </a:pPr>
            <a:r>
              <a:rPr lang="en-US" sz="4800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{HYMN2_KN_V6}</a:t>
            </a: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</p:txBody>
      </p:sp>
      <p:sp>
        <p:nvSpPr>
          <p:cNvPr name="TextBox 15" id="15"/>
          <p:cNvSpPr txBox="true"/>
          <p:nvPr/>
        </p:nvSpPr>
        <p:spPr>
          <a:xfrm rot="0">
            <a:off x="9471746" y="1820656"/>
            <a:ext cx="8222178" cy="7945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719"/>
              </a:lnSpc>
            </a:pPr>
            <a:r>
              <a:rPr lang="en-US" sz="4800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{HYMN2_EN_V6}</a:t>
            </a: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</p:txBody>
      </p:sp>
    </p:spTree>
  </p:cSld>
  <p:clrMapOvr>
    <a:masterClrMapping/>
  </p:clrMapOvr>
</p:sld>
</file>

<file path=ppt/slides/slide18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798976" y="-1112126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0" y="0"/>
                </a:moveTo>
                <a:lnTo>
                  <a:pt x="5448219" y="0"/>
                </a:lnTo>
                <a:lnTo>
                  <a:pt x="5448219" y="5016902"/>
                </a:lnTo>
                <a:lnTo>
                  <a:pt x="0" y="501690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48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-176066" y="-3525521"/>
            <a:ext cx="18640140" cy="18640140"/>
            <a:chOff x="0" y="0"/>
            <a:chExt cx="24853520" cy="2485352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853519" cy="24853519"/>
            </a:xfrm>
            <a:custGeom>
              <a:avLst/>
              <a:gdLst/>
              <a:ahLst/>
              <a:cxnLst/>
              <a:rect r="r" b="b" t="t" l="l"/>
              <a:pathLst>
                <a:path h="24853519" w="24853519">
                  <a:moveTo>
                    <a:pt x="0" y="0"/>
                  </a:moveTo>
                  <a:lnTo>
                    <a:pt x="24853519" y="0"/>
                  </a:lnTo>
                  <a:lnTo>
                    <a:pt x="24853519" y="24853519"/>
                  </a:lnTo>
                  <a:lnTo>
                    <a:pt x="0" y="2485351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alphaModFix amt="68000"/>
              </a:blip>
              <a:stretch>
                <a:fillRect l="0" t="0" r="0" b="0"/>
              </a:stretch>
            </a:blipFill>
          </p:spPr>
        </p:sp>
      </p:grpSp>
      <p:grpSp>
        <p:nvGrpSpPr>
          <p:cNvPr name="Group 5" id="5"/>
          <p:cNvGrpSpPr/>
          <p:nvPr/>
        </p:nvGrpSpPr>
        <p:grpSpPr>
          <a:xfrm rot="0">
            <a:off x="13236334" y="0"/>
            <a:ext cx="5227701" cy="4517612"/>
            <a:chOff x="0" y="0"/>
            <a:chExt cx="6970268" cy="6023483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6970268" cy="6023483"/>
            </a:xfrm>
            <a:custGeom>
              <a:avLst/>
              <a:gdLst/>
              <a:ahLst/>
              <a:cxnLst/>
              <a:rect r="r" b="b" t="t" l="l"/>
              <a:pathLst>
                <a:path h="6023483" w="6970268">
                  <a:moveTo>
                    <a:pt x="0" y="0"/>
                  </a:moveTo>
                  <a:lnTo>
                    <a:pt x="6970268" y="0"/>
                  </a:lnTo>
                  <a:lnTo>
                    <a:pt x="6970268" y="6023483"/>
                  </a:lnTo>
                  <a:lnTo>
                    <a:pt x="0" y="602348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2" r="0" b="-52"/>
              </a:stretch>
            </a:blipFill>
          </p:spPr>
        </p:sp>
      </p:grpSp>
      <p:grpSp>
        <p:nvGrpSpPr>
          <p:cNvPr name="Group 7" id="7"/>
          <p:cNvGrpSpPr/>
          <p:nvPr/>
        </p:nvGrpSpPr>
        <p:grpSpPr>
          <a:xfrm rot="0">
            <a:off x="-176066" y="7052411"/>
            <a:ext cx="4008787" cy="3464243"/>
            <a:chOff x="0" y="0"/>
            <a:chExt cx="5345049" cy="4618991"/>
          </a:xfrm>
        </p:grpSpPr>
        <p:sp>
          <p:nvSpPr>
            <p:cNvPr name="Freeform 8" id="8"/>
            <p:cNvSpPr/>
            <p:nvPr/>
          </p:nvSpPr>
          <p:spPr>
            <a:xfrm flipH="true" flipV="true" rot="0">
              <a:off x="0" y="0"/>
              <a:ext cx="5345049" cy="4618990"/>
            </a:xfrm>
            <a:custGeom>
              <a:avLst/>
              <a:gdLst/>
              <a:ahLst/>
              <a:cxnLst/>
              <a:rect r="r" b="b" t="t" l="l"/>
              <a:pathLst>
                <a:path h="4618990" w="5345049">
                  <a:moveTo>
                    <a:pt x="5345049" y="4618990"/>
                  </a:moveTo>
                  <a:lnTo>
                    <a:pt x="0" y="4618990"/>
                  </a:lnTo>
                  <a:lnTo>
                    <a:pt x="0" y="0"/>
                  </a:lnTo>
                  <a:lnTo>
                    <a:pt x="5345049" y="0"/>
                  </a:lnTo>
                  <a:lnTo>
                    <a:pt x="5345049" y="4618990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2" r="0" b="-52"/>
              </a:stretch>
            </a:blipFill>
          </p:spPr>
        </p:sp>
      </p:grpSp>
      <p:sp>
        <p:nvSpPr>
          <p:cNvPr name="Freeform 9" id="9"/>
          <p:cNvSpPr/>
          <p:nvPr/>
        </p:nvSpPr>
        <p:spPr>
          <a:xfrm flipH="true" flipV="true" rot="0">
            <a:off x="14535190" y="7778549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5448219" y="5016902"/>
                </a:moveTo>
                <a:lnTo>
                  <a:pt x="0" y="5016902"/>
                </a:lnTo>
                <a:lnTo>
                  <a:pt x="0" y="0"/>
                </a:lnTo>
                <a:lnTo>
                  <a:pt x="5448219" y="0"/>
                </a:lnTo>
                <a:lnTo>
                  <a:pt x="5448219" y="5016902"/>
                </a:lnTo>
                <a:close/>
              </a:path>
            </a:pathLst>
          </a:custGeom>
          <a:blipFill>
            <a:blip r:embed="rId2">
              <a:alphaModFix amt="19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grpSp>
        <p:nvGrpSpPr>
          <p:cNvPr name="Group 10" id="10"/>
          <p:cNvGrpSpPr/>
          <p:nvPr/>
        </p:nvGrpSpPr>
        <p:grpSpPr>
          <a:xfrm rot="0">
            <a:off x="185327" y="173069"/>
            <a:ext cx="17920906" cy="9976104"/>
            <a:chOff x="0" y="0"/>
            <a:chExt cx="23894541" cy="13301472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23894542" cy="13301472"/>
            </a:xfrm>
            <a:custGeom>
              <a:avLst/>
              <a:gdLst/>
              <a:ahLst/>
              <a:cxnLst/>
              <a:rect r="r" b="b" t="t" l="l"/>
              <a:pathLst>
                <a:path h="13301472" w="23894542">
                  <a:moveTo>
                    <a:pt x="0" y="0"/>
                  </a:moveTo>
                  <a:lnTo>
                    <a:pt x="23894542" y="0"/>
                  </a:lnTo>
                  <a:lnTo>
                    <a:pt x="23894542" y="13301472"/>
                  </a:lnTo>
                  <a:lnTo>
                    <a:pt x="0" y="1330147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0" t="-9879" r="0" b="-9879"/>
              </a:stretch>
            </a:blipFill>
          </p:spPr>
        </p:sp>
      </p:grpSp>
      <p:sp>
        <p:nvSpPr>
          <p:cNvPr name="Freeform 12" id="12"/>
          <p:cNvSpPr/>
          <p:nvPr/>
        </p:nvSpPr>
        <p:spPr>
          <a:xfrm flipH="false" flipV="false" rot="0">
            <a:off x="0" y="-144661"/>
            <a:ext cx="18288000" cy="1929259"/>
          </a:xfrm>
          <a:custGeom>
            <a:avLst/>
            <a:gdLst/>
            <a:ahLst/>
            <a:cxnLst/>
            <a:rect r="r" b="b" t="t" l="l"/>
            <a:pathLst>
              <a:path h="1929259" w="18288000">
                <a:moveTo>
                  <a:pt x="0" y="0"/>
                </a:moveTo>
                <a:lnTo>
                  <a:pt x="18288000" y="0"/>
                </a:lnTo>
                <a:lnTo>
                  <a:pt x="18288000" y="1929259"/>
                </a:lnTo>
                <a:lnTo>
                  <a:pt x="0" y="1929259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-111" r="0" b="-111"/>
            </a:stretch>
          </a:blipFill>
        </p:spPr>
      </p:sp>
      <p:sp>
        <p:nvSpPr>
          <p:cNvPr name="TextBox 13" id="13"/>
          <p:cNvSpPr txBox="true"/>
          <p:nvPr/>
        </p:nvSpPr>
        <p:spPr>
          <a:xfrm rot="0">
            <a:off x="511198" y="1820656"/>
            <a:ext cx="8222178" cy="77267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719"/>
              </a:lnSpc>
            </a:pPr>
            <a:r>
              <a:rPr lang="en-US" sz="4800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{HYMN17_KN_V4}</a:t>
            </a: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</p:txBody>
      </p:sp>
      <p:sp>
        <p:nvSpPr>
          <p:cNvPr name="TextBox 14" id="14"/>
          <p:cNvSpPr txBox="true"/>
          <p:nvPr/>
        </p:nvSpPr>
        <p:spPr>
          <a:xfrm rot="0">
            <a:off x="9471746" y="1820656"/>
            <a:ext cx="8222178" cy="77267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719"/>
              </a:lnSpc>
            </a:pPr>
            <a:r>
              <a:rPr lang="en-US" sz="4800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{HYMN17_EN_V4}</a:t>
            </a: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</p:txBody>
      </p:sp>
      <p:sp>
        <p:nvSpPr>
          <p:cNvPr name="TextBox 15" id="15"/>
          <p:cNvSpPr txBox="true"/>
          <p:nvPr/>
        </p:nvSpPr>
        <p:spPr>
          <a:xfrm rot="0">
            <a:off x="1211202" y="137356"/>
            <a:ext cx="15865597" cy="79385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98"/>
              </a:lnSpc>
            </a:pPr>
            <a:r>
              <a:rPr lang="en-US" sz="3999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{HYMN17_DES}</a:t>
            </a:r>
          </a:p>
        </p:txBody>
      </p:sp>
    </p:spTree>
  </p:cSld>
  <p:clrMapOvr>
    <a:masterClrMapping/>
  </p:clrMapOvr>
</p:sld>
</file>

<file path=ppt/slides/slide18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798976" y="-1112126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0" y="0"/>
                </a:moveTo>
                <a:lnTo>
                  <a:pt x="5448219" y="0"/>
                </a:lnTo>
                <a:lnTo>
                  <a:pt x="5448219" y="5016902"/>
                </a:lnTo>
                <a:lnTo>
                  <a:pt x="0" y="501690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48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-176066" y="-3525521"/>
            <a:ext cx="18640140" cy="18640140"/>
            <a:chOff x="0" y="0"/>
            <a:chExt cx="24853520" cy="2485352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853519" cy="24853519"/>
            </a:xfrm>
            <a:custGeom>
              <a:avLst/>
              <a:gdLst/>
              <a:ahLst/>
              <a:cxnLst/>
              <a:rect r="r" b="b" t="t" l="l"/>
              <a:pathLst>
                <a:path h="24853519" w="24853519">
                  <a:moveTo>
                    <a:pt x="0" y="0"/>
                  </a:moveTo>
                  <a:lnTo>
                    <a:pt x="24853519" y="0"/>
                  </a:lnTo>
                  <a:lnTo>
                    <a:pt x="24853519" y="24853519"/>
                  </a:lnTo>
                  <a:lnTo>
                    <a:pt x="0" y="2485351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alphaModFix amt="68000"/>
              </a:blip>
              <a:stretch>
                <a:fillRect l="0" t="0" r="0" b="0"/>
              </a:stretch>
            </a:blipFill>
          </p:spPr>
        </p:sp>
      </p:grpSp>
      <p:grpSp>
        <p:nvGrpSpPr>
          <p:cNvPr name="Group 5" id="5"/>
          <p:cNvGrpSpPr/>
          <p:nvPr/>
        </p:nvGrpSpPr>
        <p:grpSpPr>
          <a:xfrm rot="0">
            <a:off x="13236334" y="0"/>
            <a:ext cx="5227701" cy="4517612"/>
            <a:chOff x="0" y="0"/>
            <a:chExt cx="6970268" cy="6023483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6970268" cy="6023483"/>
            </a:xfrm>
            <a:custGeom>
              <a:avLst/>
              <a:gdLst/>
              <a:ahLst/>
              <a:cxnLst/>
              <a:rect r="r" b="b" t="t" l="l"/>
              <a:pathLst>
                <a:path h="6023483" w="6970268">
                  <a:moveTo>
                    <a:pt x="0" y="0"/>
                  </a:moveTo>
                  <a:lnTo>
                    <a:pt x="6970268" y="0"/>
                  </a:lnTo>
                  <a:lnTo>
                    <a:pt x="6970268" y="6023483"/>
                  </a:lnTo>
                  <a:lnTo>
                    <a:pt x="0" y="602348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2" r="0" b="-52"/>
              </a:stretch>
            </a:blipFill>
          </p:spPr>
        </p:sp>
      </p:grpSp>
      <p:grpSp>
        <p:nvGrpSpPr>
          <p:cNvPr name="Group 7" id="7"/>
          <p:cNvGrpSpPr/>
          <p:nvPr/>
        </p:nvGrpSpPr>
        <p:grpSpPr>
          <a:xfrm rot="0">
            <a:off x="-176066" y="7052411"/>
            <a:ext cx="4008787" cy="3464243"/>
            <a:chOff x="0" y="0"/>
            <a:chExt cx="5345049" cy="4618991"/>
          </a:xfrm>
        </p:grpSpPr>
        <p:sp>
          <p:nvSpPr>
            <p:cNvPr name="Freeform 8" id="8"/>
            <p:cNvSpPr/>
            <p:nvPr/>
          </p:nvSpPr>
          <p:spPr>
            <a:xfrm flipH="true" flipV="true" rot="0">
              <a:off x="0" y="0"/>
              <a:ext cx="5345049" cy="4618990"/>
            </a:xfrm>
            <a:custGeom>
              <a:avLst/>
              <a:gdLst/>
              <a:ahLst/>
              <a:cxnLst/>
              <a:rect r="r" b="b" t="t" l="l"/>
              <a:pathLst>
                <a:path h="4618990" w="5345049">
                  <a:moveTo>
                    <a:pt x="5345049" y="4618990"/>
                  </a:moveTo>
                  <a:lnTo>
                    <a:pt x="0" y="4618990"/>
                  </a:lnTo>
                  <a:lnTo>
                    <a:pt x="0" y="0"/>
                  </a:lnTo>
                  <a:lnTo>
                    <a:pt x="5345049" y="0"/>
                  </a:lnTo>
                  <a:lnTo>
                    <a:pt x="5345049" y="4618990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2" r="0" b="-52"/>
              </a:stretch>
            </a:blipFill>
          </p:spPr>
        </p:sp>
      </p:grpSp>
      <p:sp>
        <p:nvSpPr>
          <p:cNvPr name="Freeform 9" id="9"/>
          <p:cNvSpPr/>
          <p:nvPr/>
        </p:nvSpPr>
        <p:spPr>
          <a:xfrm flipH="true" flipV="true" rot="0">
            <a:off x="14535190" y="7778549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5448219" y="5016902"/>
                </a:moveTo>
                <a:lnTo>
                  <a:pt x="0" y="5016902"/>
                </a:lnTo>
                <a:lnTo>
                  <a:pt x="0" y="0"/>
                </a:lnTo>
                <a:lnTo>
                  <a:pt x="5448219" y="0"/>
                </a:lnTo>
                <a:lnTo>
                  <a:pt x="5448219" y="5016902"/>
                </a:lnTo>
                <a:close/>
              </a:path>
            </a:pathLst>
          </a:custGeom>
          <a:blipFill>
            <a:blip r:embed="rId2">
              <a:alphaModFix amt="19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grpSp>
        <p:nvGrpSpPr>
          <p:cNvPr name="Group 10" id="10"/>
          <p:cNvGrpSpPr/>
          <p:nvPr/>
        </p:nvGrpSpPr>
        <p:grpSpPr>
          <a:xfrm rot="0">
            <a:off x="185327" y="173069"/>
            <a:ext cx="17920906" cy="9976104"/>
            <a:chOff x="0" y="0"/>
            <a:chExt cx="23894541" cy="13301472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23894542" cy="13301472"/>
            </a:xfrm>
            <a:custGeom>
              <a:avLst/>
              <a:gdLst/>
              <a:ahLst/>
              <a:cxnLst/>
              <a:rect r="r" b="b" t="t" l="l"/>
              <a:pathLst>
                <a:path h="13301472" w="23894542">
                  <a:moveTo>
                    <a:pt x="0" y="0"/>
                  </a:moveTo>
                  <a:lnTo>
                    <a:pt x="23894542" y="0"/>
                  </a:lnTo>
                  <a:lnTo>
                    <a:pt x="23894542" y="13301472"/>
                  </a:lnTo>
                  <a:lnTo>
                    <a:pt x="0" y="1330147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0" t="-9879" r="0" b="-9879"/>
              </a:stretch>
            </a:blipFill>
          </p:spPr>
        </p:sp>
      </p:grpSp>
      <p:sp>
        <p:nvSpPr>
          <p:cNvPr name="Freeform 12" id="12"/>
          <p:cNvSpPr/>
          <p:nvPr/>
        </p:nvSpPr>
        <p:spPr>
          <a:xfrm flipH="false" flipV="false" rot="0">
            <a:off x="0" y="-144661"/>
            <a:ext cx="18288000" cy="1929259"/>
          </a:xfrm>
          <a:custGeom>
            <a:avLst/>
            <a:gdLst/>
            <a:ahLst/>
            <a:cxnLst/>
            <a:rect r="r" b="b" t="t" l="l"/>
            <a:pathLst>
              <a:path h="1929259" w="18288000">
                <a:moveTo>
                  <a:pt x="0" y="0"/>
                </a:moveTo>
                <a:lnTo>
                  <a:pt x="18288000" y="0"/>
                </a:lnTo>
                <a:lnTo>
                  <a:pt x="18288000" y="1929259"/>
                </a:lnTo>
                <a:lnTo>
                  <a:pt x="0" y="1929259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-111" r="0" b="-111"/>
            </a:stretch>
          </a:blipFill>
        </p:spPr>
      </p:sp>
      <p:sp>
        <p:nvSpPr>
          <p:cNvPr name="TextBox 13" id="13"/>
          <p:cNvSpPr txBox="true"/>
          <p:nvPr/>
        </p:nvSpPr>
        <p:spPr>
          <a:xfrm rot="0">
            <a:off x="511198" y="1820656"/>
            <a:ext cx="8222178" cy="77267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719"/>
              </a:lnSpc>
            </a:pPr>
            <a:r>
              <a:rPr lang="en-US" sz="4800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{HYMN17_KN_V5}</a:t>
            </a: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</p:txBody>
      </p:sp>
      <p:sp>
        <p:nvSpPr>
          <p:cNvPr name="TextBox 14" id="14"/>
          <p:cNvSpPr txBox="true"/>
          <p:nvPr/>
        </p:nvSpPr>
        <p:spPr>
          <a:xfrm rot="0">
            <a:off x="9471746" y="1820656"/>
            <a:ext cx="8222178" cy="77267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719"/>
              </a:lnSpc>
            </a:pPr>
            <a:r>
              <a:rPr lang="en-US" sz="4800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{HYMN17_EN_V5}</a:t>
            </a: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</p:txBody>
      </p:sp>
      <p:sp>
        <p:nvSpPr>
          <p:cNvPr name="TextBox 15" id="15"/>
          <p:cNvSpPr txBox="true"/>
          <p:nvPr/>
        </p:nvSpPr>
        <p:spPr>
          <a:xfrm rot="0">
            <a:off x="1211202" y="137356"/>
            <a:ext cx="15865597" cy="79385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98"/>
              </a:lnSpc>
            </a:pPr>
            <a:r>
              <a:rPr lang="en-US" sz="3999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{HYMN17_DES}</a:t>
            </a:r>
          </a:p>
        </p:txBody>
      </p:sp>
    </p:spTree>
  </p:cSld>
  <p:clrMapOvr>
    <a:masterClrMapping/>
  </p:clrMapOvr>
</p:sld>
</file>

<file path=ppt/slides/slide18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798976" y="-1112126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0" y="0"/>
                </a:moveTo>
                <a:lnTo>
                  <a:pt x="5448219" y="0"/>
                </a:lnTo>
                <a:lnTo>
                  <a:pt x="5448219" y="5016902"/>
                </a:lnTo>
                <a:lnTo>
                  <a:pt x="0" y="501690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48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-176066" y="-3525521"/>
            <a:ext cx="18640140" cy="18640140"/>
            <a:chOff x="0" y="0"/>
            <a:chExt cx="24853520" cy="2485352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853519" cy="24853519"/>
            </a:xfrm>
            <a:custGeom>
              <a:avLst/>
              <a:gdLst/>
              <a:ahLst/>
              <a:cxnLst/>
              <a:rect r="r" b="b" t="t" l="l"/>
              <a:pathLst>
                <a:path h="24853519" w="24853519">
                  <a:moveTo>
                    <a:pt x="0" y="0"/>
                  </a:moveTo>
                  <a:lnTo>
                    <a:pt x="24853519" y="0"/>
                  </a:lnTo>
                  <a:lnTo>
                    <a:pt x="24853519" y="24853519"/>
                  </a:lnTo>
                  <a:lnTo>
                    <a:pt x="0" y="2485351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alphaModFix amt="68000"/>
              </a:blip>
              <a:stretch>
                <a:fillRect l="0" t="0" r="0" b="0"/>
              </a:stretch>
            </a:blipFill>
          </p:spPr>
        </p:sp>
      </p:grpSp>
      <p:grpSp>
        <p:nvGrpSpPr>
          <p:cNvPr name="Group 5" id="5"/>
          <p:cNvGrpSpPr/>
          <p:nvPr/>
        </p:nvGrpSpPr>
        <p:grpSpPr>
          <a:xfrm rot="0">
            <a:off x="13236334" y="0"/>
            <a:ext cx="5227701" cy="4517612"/>
            <a:chOff x="0" y="0"/>
            <a:chExt cx="6970268" cy="6023483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6970268" cy="6023483"/>
            </a:xfrm>
            <a:custGeom>
              <a:avLst/>
              <a:gdLst/>
              <a:ahLst/>
              <a:cxnLst/>
              <a:rect r="r" b="b" t="t" l="l"/>
              <a:pathLst>
                <a:path h="6023483" w="6970268">
                  <a:moveTo>
                    <a:pt x="0" y="0"/>
                  </a:moveTo>
                  <a:lnTo>
                    <a:pt x="6970268" y="0"/>
                  </a:lnTo>
                  <a:lnTo>
                    <a:pt x="6970268" y="6023483"/>
                  </a:lnTo>
                  <a:lnTo>
                    <a:pt x="0" y="602348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2" r="0" b="-52"/>
              </a:stretch>
            </a:blipFill>
          </p:spPr>
        </p:sp>
      </p:grpSp>
      <p:grpSp>
        <p:nvGrpSpPr>
          <p:cNvPr name="Group 7" id="7"/>
          <p:cNvGrpSpPr/>
          <p:nvPr/>
        </p:nvGrpSpPr>
        <p:grpSpPr>
          <a:xfrm rot="0">
            <a:off x="-176066" y="7052411"/>
            <a:ext cx="4008787" cy="3464243"/>
            <a:chOff x="0" y="0"/>
            <a:chExt cx="5345049" cy="4618991"/>
          </a:xfrm>
        </p:grpSpPr>
        <p:sp>
          <p:nvSpPr>
            <p:cNvPr name="Freeform 8" id="8"/>
            <p:cNvSpPr/>
            <p:nvPr/>
          </p:nvSpPr>
          <p:spPr>
            <a:xfrm flipH="true" flipV="true" rot="0">
              <a:off x="0" y="0"/>
              <a:ext cx="5345049" cy="4618990"/>
            </a:xfrm>
            <a:custGeom>
              <a:avLst/>
              <a:gdLst/>
              <a:ahLst/>
              <a:cxnLst/>
              <a:rect r="r" b="b" t="t" l="l"/>
              <a:pathLst>
                <a:path h="4618990" w="5345049">
                  <a:moveTo>
                    <a:pt x="5345049" y="4618990"/>
                  </a:moveTo>
                  <a:lnTo>
                    <a:pt x="0" y="4618990"/>
                  </a:lnTo>
                  <a:lnTo>
                    <a:pt x="0" y="0"/>
                  </a:lnTo>
                  <a:lnTo>
                    <a:pt x="5345049" y="0"/>
                  </a:lnTo>
                  <a:lnTo>
                    <a:pt x="5345049" y="4618990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2" r="0" b="-52"/>
              </a:stretch>
            </a:blipFill>
          </p:spPr>
        </p:sp>
      </p:grpSp>
      <p:sp>
        <p:nvSpPr>
          <p:cNvPr name="Freeform 9" id="9"/>
          <p:cNvSpPr/>
          <p:nvPr/>
        </p:nvSpPr>
        <p:spPr>
          <a:xfrm flipH="true" flipV="true" rot="0">
            <a:off x="14535190" y="7778549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5448219" y="5016902"/>
                </a:moveTo>
                <a:lnTo>
                  <a:pt x="0" y="5016902"/>
                </a:lnTo>
                <a:lnTo>
                  <a:pt x="0" y="0"/>
                </a:lnTo>
                <a:lnTo>
                  <a:pt x="5448219" y="0"/>
                </a:lnTo>
                <a:lnTo>
                  <a:pt x="5448219" y="5016902"/>
                </a:lnTo>
                <a:close/>
              </a:path>
            </a:pathLst>
          </a:custGeom>
          <a:blipFill>
            <a:blip r:embed="rId2">
              <a:alphaModFix amt="19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grpSp>
        <p:nvGrpSpPr>
          <p:cNvPr name="Group 10" id="10"/>
          <p:cNvGrpSpPr/>
          <p:nvPr/>
        </p:nvGrpSpPr>
        <p:grpSpPr>
          <a:xfrm rot="0">
            <a:off x="185327" y="173069"/>
            <a:ext cx="17920906" cy="9976104"/>
            <a:chOff x="0" y="0"/>
            <a:chExt cx="23894541" cy="13301472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23894542" cy="13301472"/>
            </a:xfrm>
            <a:custGeom>
              <a:avLst/>
              <a:gdLst/>
              <a:ahLst/>
              <a:cxnLst/>
              <a:rect r="r" b="b" t="t" l="l"/>
              <a:pathLst>
                <a:path h="13301472" w="23894542">
                  <a:moveTo>
                    <a:pt x="0" y="0"/>
                  </a:moveTo>
                  <a:lnTo>
                    <a:pt x="23894542" y="0"/>
                  </a:lnTo>
                  <a:lnTo>
                    <a:pt x="23894542" y="13301472"/>
                  </a:lnTo>
                  <a:lnTo>
                    <a:pt x="0" y="1330147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0" t="-9879" r="0" b="-9879"/>
              </a:stretch>
            </a:blipFill>
          </p:spPr>
        </p:sp>
      </p:grpSp>
      <p:sp>
        <p:nvSpPr>
          <p:cNvPr name="Freeform 12" id="12"/>
          <p:cNvSpPr/>
          <p:nvPr/>
        </p:nvSpPr>
        <p:spPr>
          <a:xfrm flipH="false" flipV="false" rot="0">
            <a:off x="0" y="-144661"/>
            <a:ext cx="18288000" cy="1929259"/>
          </a:xfrm>
          <a:custGeom>
            <a:avLst/>
            <a:gdLst/>
            <a:ahLst/>
            <a:cxnLst/>
            <a:rect r="r" b="b" t="t" l="l"/>
            <a:pathLst>
              <a:path h="1929259" w="18288000">
                <a:moveTo>
                  <a:pt x="0" y="0"/>
                </a:moveTo>
                <a:lnTo>
                  <a:pt x="18288000" y="0"/>
                </a:lnTo>
                <a:lnTo>
                  <a:pt x="18288000" y="1929259"/>
                </a:lnTo>
                <a:lnTo>
                  <a:pt x="0" y="1929259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-111" r="0" b="-111"/>
            </a:stretch>
          </a:blipFill>
        </p:spPr>
      </p:sp>
      <p:sp>
        <p:nvSpPr>
          <p:cNvPr name="TextBox 13" id="13"/>
          <p:cNvSpPr txBox="true"/>
          <p:nvPr/>
        </p:nvSpPr>
        <p:spPr>
          <a:xfrm rot="0">
            <a:off x="511198" y="1820656"/>
            <a:ext cx="8222178" cy="77267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719"/>
              </a:lnSpc>
            </a:pPr>
            <a:r>
              <a:rPr lang="en-US" sz="4800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{HYMN17_KN_V6}</a:t>
            </a: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</p:txBody>
      </p:sp>
      <p:sp>
        <p:nvSpPr>
          <p:cNvPr name="TextBox 14" id="14"/>
          <p:cNvSpPr txBox="true"/>
          <p:nvPr/>
        </p:nvSpPr>
        <p:spPr>
          <a:xfrm rot="0">
            <a:off x="9471746" y="1820656"/>
            <a:ext cx="8222178" cy="77267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719"/>
              </a:lnSpc>
            </a:pPr>
            <a:r>
              <a:rPr lang="en-US" sz="4800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{HYMN17_EN_V6}</a:t>
            </a: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</p:txBody>
      </p:sp>
      <p:sp>
        <p:nvSpPr>
          <p:cNvPr name="TextBox 15" id="15"/>
          <p:cNvSpPr txBox="true"/>
          <p:nvPr/>
        </p:nvSpPr>
        <p:spPr>
          <a:xfrm rot="0">
            <a:off x="1211202" y="137356"/>
            <a:ext cx="15865597" cy="79385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98"/>
              </a:lnSpc>
            </a:pPr>
            <a:r>
              <a:rPr lang="en-US" sz="3999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{HYMN17_DES}</a:t>
            </a:r>
          </a:p>
        </p:txBody>
      </p:sp>
    </p:spTree>
  </p:cSld>
  <p:clrMapOvr>
    <a:masterClrMapping/>
  </p:clrMapOvr>
</p:sld>
</file>

<file path=ppt/slides/slide18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798976" y="-1112126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0" y="0"/>
                </a:moveTo>
                <a:lnTo>
                  <a:pt x="5448219" y="0"/>
                </a:lnTo>
                <a:lnTo>
                  <a:pt x="5448219" y="5016902"/>
                </a:lnTo>
                <a:lnTo>
                  <a:pt x="0" y="501690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48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-176066" y="-3525521"/>
            <a:ext cx="18640140" cy="18640140"/>
            <a:chOff x="0" y="0"/>
            <a:chExt cx="24853520" cy="2485352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853519" cy="24853519"/>
            </a:xfrm>
            <a:custGeom>
              <a:avLst/>
              <a:gdLst/>
              <a:ahLst/>
              <a:cxnLst/>
              <a:rect r="r" b="b" t="t" l="l"/>
              <a:pathLst>
                <a:path h="24853519" w="24853519">
                  <a:moveTo>
                    <a:pt x="0" y="0"/>
                  </a:moveTo>
                  <a:lnTo>
                    <a:pt x="24853519" y="0"/>
                  </a:lnTo>
                  <a:lnTo>
                    <a:pt x="24853519" y="24853519"/>
                  </a:lnTo>
                  <a:lnTo>
                    <a:pt x="0" y="2485351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alphaModFix amt="68000"/>
              </a:blip>
              <a:stretch>
                <a:fillRect l="0" t="0" r="0" b="0"/>
              </a:stretch>
            </a:blipFill>
          </p:spPr>
        </p:sp>
      </p:grpSp>
      <p:grpSp>
        <p:nvGrpSpPr>
          <p:cNvPr name="Group 5" id="5"/>
          <p:cNvGrpSpPr/>
          <p:nvPr/>
        </p:nvGrpSpPr>
        <p:grpSpPr>
          <a:xfrm rot="0">
            <a:off x="13236334" y="0"/>
            <a:ext cx="5227701" cy="4517612"/>
            <a:chOff x="0" y="0"/>
            <a:chExt cx="6970268" cy="6023483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6970268" cy="6023483"/>
            </a:xfrm>
            <a:custGeom>
              <a:avLst/>
              <a:gdLst/>
              <a:ahLst/>
              <a:cxnLst/>
              <a:rect r="r" b="b" t="t" l="l"/>
              <a:pathLst>
                <a:path h="6023483" w="6970268">
                  <a:moveTo>
                    <a:pt x="0" y="0"/>
                  </a:moveTo>
                  <a:lnTo>
                    <a:pt x="6970268" y="0"/>
                  </a:lnTo>
                  <a:lnTo>
                    <a:pt x="6970268" y="6023483"/>
                  </a:lnTo>
                  <a:lnTo>
                    <a:pt x="0" y="602348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2" r="0" b="-52"/>
              </a:stretch>
            </a:blipFill>
          </p:spPr>
        </p:sp>
      </p:grpSp>
      <p:grpSp>
        <p:nvGrpSpPr>
          <p:cNvPr name="Group 7" id="7"/>
          <p:cNvGrpSpPr/>
          <p:nvPr/>
        </p:nvGrpSpPr>
        <p:grpSpPr>
          <a:xfrm rot="0">
            <a:off x="-176066" y="7052411"/>
            <a:ext cx="4008787" cy="3464243"/>
            <a:chOff x="0" y="0"/>
            <a:chExt cx="5345049" cy="4618991"/>
          </a:xfrm>
        </p:grpSpPr>
        <p:sp>
          <p:nvSpPr>
            <p:cNvPr name="Freeform 8" id="8"/>
            <p:cNvSpPr/>
            <p:nvPr/>
          </p:nvSpPr>
          <p:spPr>
            <a:xfrm flipH="true" flipV="true" rot="0">
              <a:off x="0" y="0"/>
              <a:ext cx="5345049" cy="4618990"/>
            </a:xfrm>
            <a:custGeom>
              <a:avLst/>
              <a:gdLst/>
              <a:ahLst/>
              <a:cxnLst/>
              <a:rect r="r" b="b" t="t" l="l"/>
              <a:pathLst>
                <a:path h="4618990" w="5345049">
                  <a:moveTo>
                    <a:pt x="5345049" y="4618990"/>
                  </a:moveTo>
                  <a:lnTo>
                    <a:pt x="0" y="4618990"/>
                  </a:lnTo>
                  <a:lnTo>
                    <a:pt x="0" y="0"/>
                  </a:lnTo>
                  <a:lnTo>
                    <a:pt x="5345049" y="0"/>
                  </a:lnTo>
                  <a:lnTo>
                    <a:pt x="5345049" y="4618990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2" r="0" b="-52"/>
              </a:stretch>
            </a:blipFill>
          </p:spPr>
        </p:sp>
      </p:grpSp>
      <p:sp>
        <p:nvSpPr>
          <p:cNvPr name="Freeform 9" id="9"/>
          <p:cNvSpPr/>
          <p:nvPr/>
        </p:nvSpPr>
        <p:spPr>
          <a:xfrm flipH="true" flipV="true" rot="0">
            <a:off x="14535190" y="7778549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5448219" y="5016902"/>
                </a:moveTo>
                <a:lnTo>
                  <a:pt x="0" y="5016902"/>
                </a:lnTo>
                <a:lnTo>
                  <a:pt x="0" y="0"/>
                </a:lnTo>
                <a:lnTo>
                  <a:pt x="5448219" y="0"/>
                </a:lnTo>
                <a:lnTo>
                  <a:pt x="5448219" y="5016902"/>
                </a:lnTo>
                <a:close/>
              </a:path>
            </a:pathLst>
          </a:custGeom>
          <a:blipFill>
            <a:blip r:embed="rId2">
              <a:alphaModFix amt="19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grpSp>
        <p:nvGrpSpPr>
          <p:cNvPr name="Group 10" id="10"/>
          <p:cNvGrpSpPr/>
          <p:nvPr/>
        </p:nvGrpSpPr>
        <p:grpSpPr>
          <a:xfrm rot="0">
            <a:off x="185327" y="173069"/>
            <a:ext cx="17920906" cy="9976104"/>
            <a:chOff x="0" y="0"/>
            <a:chExt cx="23894541" cy="13301472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23894542" cy="13301472"/>
            </a:xfrm>
            <a:custGeom>
              <a:avLst/>
              <a:gdLst/>
              <a:ahLst/>
              <a:cxnLst/>
              <a:rect r="r" b="b" t="t" l="l"/>
              <a:pathLst>
                <a:path h="13301472" w="23894542">
                  <a:moveTo>
                    <a:pt x="0" y="0"/>
                  </a:moveTo>
                  <a:lnTo>
                    <a:pt x="23894542" y="0"/>
                  </a:lnTo>
                  <a:lnTo>
                    <a:pt x="23894542" y="13301472"/>
                  </a:lnTo>
                  <a:lnTo>
                    <a:pt x="0" y="1330147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0" t="-9879" r="0" b="-9879"/>
              </a:stretch>
            </a:blipFill>
          </p:spPr>
        </p:sp>
      </p:grpSp>
      <p:sp>
        <p:nvSpPr>
          <p:cNvPr name="Freeform 12" id="12"/>
          <p:cNvSpPr/>
          <p:nvPr/>
        </p:nvSpPr>
        <p:spPr>
          <a:xfrm flipH="false" flipV="false" rot="0">
            <a:off x="0" y="-144661"/>
            <a:ext cx="18288000" cy="1929259"/>
          </a:xfrm>
          <a:custGeom>
            <a:avLst/>
            <a:gdLst/>
            <a:ahLst/>
            <a:cxnLst/>
            <a:rect r="r" b="b" t="t" l="l"/>
            <a:pathLst>
              <a:path h="1929259" w="18288000">
                <a:moveTo>
                  <a:pt x="0" y="0"/>
                </a:moveTo>
                <a:lnTo>
                  <a:pt x="18288000" y="0"/>
                </a:lnTo>
                <a:lnTo>
                  <a:pt x="18288000" y="1929259"/>
                </a:lnTo>
                <a:lnTo>
                  <a:pt x="0" y="1929259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-111" r="0" b="-111"/>
            </a:stretch>
          </a:blipFill>
        </p:spPr>
      </p:sp>
      <p:sp>
        <p:nvSpPr>
          <p:cNvPr name="TextBox 13" id="13"/>
          <p:cNvSpPr txBox="true"/>
          <p:nvPr/>
        </p:nvSpPr>
        <p:spPr>
          <a:xfrm rot="0">
            <a:off x="511198" y="1820656"/>
            <a:ext cx="8222178" cy="77267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719"/>
              </a:lnSpc>
            </a:pPr>
            <a:r>
              <a:rPr lang="en-US" sz="4800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{HYMN17_KN_V7}</a:t>
            </a: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</p:txBody>
      </p:sp>
      <p:sp>
        <p:nvSpPr>
          <p:cNvPr name="TextBox 14" id="14"/>
          <p:cNvSpPr txBox="true"/>
          <p:nvPr/>
        </p:nvSpPr>
        <p:spPr>
          <a:xfrm rot="0">
            <a:off x="9471746" y="1820656"/>
            <a:ext cx="8222178" cy="77267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719"/>
              </a:lnSpc>
            </a:pPr>
            <a:r>
              <a:rPr lang="en-US" sz="4800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{HYMN17_EN_V7}</a:t>
            </a: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</p:txBody>
      </p:sp>
      <p:sp>
        <p:nvSpPr>
          <p:cNvPr name="TextBox 15" id="15"/>
          <p:cNvSpPr txBox="true"/>
          <p:nvPr/>
        </p:nvSpPr>
        <p:spPr>
          <a:xfrm rot="0">
            <a:off x="1211202" y="137356"/>
            <a:ext cx="15865597" cy="79385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98"/>
              </a:lnSpc>
            </a:pPr>
            <a:r>
              <a:rPr lang="en-US" sz="3999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{HYMN17_DES}</a:t>
            </a:r>
          </a:p>
        </p:txBody>
      </p:sp>
    </p:spTree>
  </p:cSld>
  <p:clrMapOvr>
    <a:masterClrMapping/>
  </p:clrMapOvr>
</p:sld>
</file>

<file path=ppt/slides/slide18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798976" y="-1112126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0" y="0"/>
                </a:moveTo>
                <a:lnTo>
                  <a:pt x="5448219" y="0"/>
                </a:lnTo>
                <a:lnTo>
                  <a:pt x="5448219" y="5016902"/>
                </a:lnTo>
                <a:lnTo>
                  <a:pt x="0" y="501690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48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-176066" y="-3525521"/>
            <a:ext cx="18640140" cy="18640140"/>
            <a:chOff x="0" y="0"/>
            <a:chExt cx="24853520" cy="2485352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853519" cy="24853519"/>
            </a:xfrm>
            <a:custGeom>
              <a:avLst/>
              <a:gdLst/>
              <a:ahLst/>
              <a:cxnLst/>
              <a:rect r="r" b="b" t="t" l="l"/>
              <a:pathLst>
                <a:path h="24853519" w="24853519">
                  <a:moveTo>
                    <a:pt x="0" y="0"/>
                  </a:moveTo>
                  <a:lnTo>
                    <a:pt x="24853519" y="0"/>
                  </a:lnTo>
                  <a:lnTo>
                    <a:pt x="24853519" y="24853519"/>
                  </a:lnTo>
                  <a:lnTo>
                    <a:pt x="0" y="2485351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alphaModFix amt="68000"/>
              </a:blip>
              <a:stretch>
                <a:fillRect l="0" t="0" r="0" b="0"/>
              </a:stretch>
            </a:blipFill>
          </p:spPr>
        </p:sp>
      </p:grpSp>
      <p:grpSp>
        <p:nvGrpSpPr>
          <p:cNvPr name="Group 5" id="5"/>
          <p:cNvGrpSpPr/>
          <p:nvPr/>
        </p:nvGrpSpPr>
        <p:grpSpPr>
          <a:xfrm rot="0">
            <a:off x="13236334" y="0"/>
            <a:ext cx="5227701" cy="4517612"/>
            <a:chOff x="0" y="0"/>
            <a:chExt cx="6970268" cy="6023483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6970268" cy="6023483"/>
            </a:xfrm>
            <a:custGeom>
              <a:avLst/>
              <a:gdLst/>
              <a:ahLst/>
              <a:cxnLst/>
              <a:rect r="r" b="b" t="t" l="l"/>
              <a:pathLst>
                <a:path h="6023483" w="6970268">
                  <a:moveTo>
                    <a:pt x="0" y="0"/>
                  </a:moveTo>
                  <a:lnTo>
                    <a:pt x="6970268" y="0"/>
                  </a:lnTo>
                  <a:lnTo>
                    <a:pt x="6970268" y="6023483"/>
                  </a:lnTo>
                  <a:lnTo>
                    <a:pt x="0" y="602348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2" r="0" b="-52"/>
              </a:stretch>
            </a:blipFill>
          </p:spPr>
        </p:sp>
      </p:grpSp>
      <p:grpSp>
        <p:nvGrpSpPr>
          <p:cNvPr name="Group 7" id="7"/>
          <p:cNvGrpSpPr/>
          <p:nvPr/>
        </p:nvGrpSpPr>
        <p:grpSpPr>
          <a:xfrm rot="0">
            <a:off x="-176066" y="7052411"/>
            <a:ext cx="4008787" cy="3464243"/>
            <a:chOff x="0" y="0"/>
            <a:chExt cx="5345049" cy="4618991"/>
          </a:xfrm>
        </p:grpSpPr>
        <p:sp>
          <p:nvSpPr>
            <p:cNvPr name="Freeform 8" id="8"/>
            <p:cNvSpPr/>
            <p:nvPr/>
          </p:nvSpPr>
          <p:spPr>
            <a:xfrm flipH="true" flipV="true" rot="0">
              <a:off x="0" y="0"/>
              <a:ext cx="5345049" cy="4618990"/>
            </a:xfrm>
            <a:custGeom>
              <a:avLst/>
              <a:gdLst/>
              <a:ahLst/>
              <a:cxnLst/>
              <a:rect r="r" b="b" t="t" l="l"/>
              <a:pathLst>
                <a:path h="4618990" w="5345049">
                  <a:moveTo>
                    <a:pt x="5345049" y="4618990"/>
                  </a:moveTo>
                  <a:lnTo>
                    <a:pt x="0" y="4618990"/>
                  </a:lnTo>
                  <a:lnTo>
                    <a:pt x="0" y="0"/>
                  </a:lnTo>
                  <a:lnTo>
                    <a:pt x="5345049" y="0"/>
                  </a:lnTo>
                  <a:lnTo>
                    <a:pt x="5345049" y="4618990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2" r="0" b="-52"/>
              </a:stretch>
            </a:blipFill>
          </p:spPr>
        </p:sp>
      </p:grpSp>
      <p:sp>
        <p:nvSpPr>
          <p:cNvPr name="Freeform 9" id="9"/>
          <p:cNvSpPr/>
          <p:nvPr/>
        </p:nvSpPr>
        <p:spPr>
          <a:xfrm flipH="true" flipV="true" rot="0">
            <a:off x="14535190" y="7778549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5448219" y="5016902"/>
                </a:moveTo>
                <a:lnTo>
                  <a:pt x="0" y="5016902"/>
                </a:lnTo>
                <a:lnTo>
                  <a:pt x="0" y="0"/>
                </a:lnTo>
                <a:lnTo>
                  <a:pt x="5448219" y="0"/>
                </a:lnTo>
                <a:lnTo>
                  <a:pt x="5448219" y="5016902"/>
                </a:lnTo>
                <a:close/>
              </a:path>
            </a:pathLst>
          </a:custGeom>
          <a:blipFill>
            <a:blip r:embed="rId2">
              <a:alphaModFix amt="19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grpSp>
        <p:nvGrpSpPr>
          <p:cNvPr name="Group 10" id="10"/>
          <p:cNvGrpSpPr/>
          <p:nvPr/>
        </p:nvGrpSpPr>
        <p:grpSpPr>
          <a:xfrm rot="0">
            <a:off x="185327" y="173069"/>
            <a:ext cx="17920906" cy="9976104"/>
            <a:chOff x="0" y="0"/>
            <a:chExt cx="23894541" cy="13301472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23894542" cy="13301472"/>
            </a:xfrm>
            <a:custGeom>
              <a:avLst/>
              <a:gdLst/>
              <a:ahLst/>
              <a:cxnLst/>
              <a:rect r="r" b="b" t="t" l="l"/>
              <a:pathLst>
                <a:path h="13301472" w="23894542">
                  <a:moveTo>
                    <a:pt x="0" y="0"/>
                  </a:moveTo>
                  <a:lnTo>
                    <a:pt x="23894542" y="0"/>
                  </a:lnTo>
                  <a:lnTo>
                    <a:pt x="23894542" y="13301472"/>
                  </a:lnTo>
                  <a:lnTo>
                    <a:pt x="0" y="1330147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0" t="-9879" r="0" b="-9879"/>
              </a:stretch>
            </a:blipFill>
          </p:spPr>
        </p:sp>
      </p:grpSp>
      <p:sp>
        <p:nvSpPr>
          <p:cNvPr name="Freeform 12" id="12"/>
          <p:cNvSpPr/>
          <p:nvPr/>
        </p:nvSpPr>
        <p:spPr>
          <a:xfrm flipH="false" flipV="false" rot="0">
            <a:off x="0" y="-144661"/>
            <a:ext cx="18288000" cy="1929259"/>
          </a:xfrm>
          <a:custGeom>
            <a:avLst/>
            <a:gdLst/>
            <a:ahLst/>
            <a:cxnLst/>
            <a:rect r="r" b="b" t="t" l="l"/>
            <a:pathLst>
              <a:path h="1929259" w="18288000">
                <a:moveTo>
                  <a:pt x="0" y="0"/>
                </a:moveTo>
                <a:lnTo>
                  <a:pt x="18288000" y="0"/>
                </a:lnTo>
                <a:lnTo>
                  <a:pt x="18288000" y="1929259"/>
                </a:lnTo>
                <a:lnTo>
                  <a:pt x="0" y="1929259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-111" r="0" b="-111"/>
            </a:stretch>
          </a:blipFill>
        </p:spPr>
      </p:sp>
      <p:sp>
        <p:nvSpPr>
          <p:cNvPr name="TextBox 13" id="13"/>
          <p:cNvSpPr txBox="true"/>
          <p:nvPr/>
        </p:nvSpPr>
        <p:spPr>
          <a:xfrm rot="0">
            <a:off x="511198" y="1820656"/>
            <a:ext cx="8222178" cy="77267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719"/>
              </a:lnSpc>
            </a:pPr>
            <a:r>
              <a:rPr lang="en-US" sz="4800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{HYMN17_KN_V8}</a:t>
            </a: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</p:txBody>
      </p:sp>
      <p:sp>
        <p:nvSpPr>
          <p:cNvPr name="TextBox 14" id="14"/>
          <p:cNvSpPr txBox="true"/>
          <p:nvPr/>
        </p:nvSpPr>
        <p:spPr>
          <a:xfrm rot="0">
            <a:off x="9471746" y="1820656"/>
            <a:ext cx="8222178" cy="77267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719"/>
              </a:lnSpc>
            </a:pPr>
            <a:r>
              <a:rPr lang="en-US" sz="4800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{HYMN17_EN_V8}</a:t>
            </a: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</p:txBody>
      </p:sp>
      <p:sp>
        <p:nvSpPr>
          <p:cNvPr name="TextBox 15" id="15"/>
          <p:cNvSpPr txBox="true"/>
          <p:nvPr/>
        </p:nvSpPr>
        <p:spPr>
          <a:xfrm rot="0">
            <a:off x="1211202" y="137356"/>
            <a:ext cx="15865597" cy="79385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98"/>
              </a:lnSpc>
            </a:pPr>
            <a:r>
              <a:rPr lang="en-US" sz="3999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{HYMN17_DES}</a:t>
            </a:r>
          </a:p>
        </p:txBody>
      </p:sp>
    </p:spTree>
  </p:cSld>
  <p:clrMapOvr>
    <a:masterClrMapping/>
  </p:clrMapOvr>
</p:sld>
</file>

<file path=ppt/slides/slide18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798976" y="-1112126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0" y="0"/>
                </a:moveTo>
                <a:lnTo>
                  <a:pt x="5448219" y="0"/>
                </a:lnTo>
                <a:lnTo>
                  <a:pt x="5448219" y="5016902"/>
                </a:lnTo>
                <a:lnTo>
                  <a:pt x="0" y="501690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48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-176066" y="-3525521"/>
            <a:ext cx="18640140" cy="18640140"/>
            <a:chOff x="0" y="0"/>
            <a:chExt cx="24853520" cy="2485352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853519" cy="24853519"/>
            </a:xfrm>
            <a:custGeom>
              <a:avLst/>
              <a:gdLst/>
              <a:ahLst/>
              <a:cxnLst/>
              <a:rect r="r" b="b" t="t" l="l"/>
              <a:pathLst>
                <a:path h="24853519" w="24853519">
                  <a:moveTo>
                    <a:pt x="0" y="0"/>
                  </a:moveTo>
                  <a:lnTo>
                    <a:pt x="24853519" y="0"/>
                  </a:lnTo>
                  <a:lnTo>
                    <a:pt x="24853519" y="24853519"/>
                  </a:lnTo>
                  <a:lnTo>
                    <a:pt x="0" y="2485351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alphaModFix amt="68000"/>
              </a:blip>
              <a:stretch>
                <a:fillRect l="0" t="0" r="0" b="0"/>
              </a:stretch>
            </a:blipFill>
          </p:spPr>
        </p:sp>
      </p:grpSp>
      <p:grpSp>
        <p:nvGrpSpPr>
          <p:cNvPr name="Group 5" id="5"/>
          <p:cNvGrpSpPr/>
          <p:nvPr/>
        </p:nvGrpSpPr>
        <p:grpSpPr>
          <a:xfrm rot="0">
            <a:off x="13236334" y="0"/>
            <a:ext cx="5227701" cy="4517612"/>
            <a:chOff x="0" y="0"/>
            <a:chExt cx="6970268" cy="6023483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6970268" cy="6023483"/>
            </a:xfrm>
            <a:custGeom>
              <a:avLst/>
              <a:gdLst/>
              <a:ahLst/>
              <a:cxnLst/>
              <a:rect r="r" b="b" t="t" l="l"/>
              <a:pathLst>
                <a:path h="6023483" w="6970268">
                  <a:moveTo>
                    <a:pt x="0" y="0"/>
                  </a:moveTo>
                  <a:lnTo>
                    <a:pt x="6970268" y="0"/>
                  </a:lnTo>
                  <a:lnTo>
                    <a:pt x="6970268" y="6023483"/>
                  </a:lnTo>
                  <a:lnTo>
                    <a:pt x="0" y="602348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2" r="0" b="-52"/>
              </a:stretch>
            </a:blipFill>
          </p:spPr>
        </p:sp>
      </p:grpSp>
      <p:grpSp>
        <p:nvGrpSpPr>
          <p:cNvPr name="Group 7" id="7"/>
          <p:cNvGrpSpPr/>
          <p:nvPr/>
        </p:nvGrpSpPr>
        <p:grpSpPr>
          <a:xfrm rot="0">
            <a:off x="-176066" y="5999066"/>
            <a:ext cx="5227701" cy="4517612"/>
            <a:chOff x="0" y="0"/>
            <a:chExt cx="6970268" cy="6023483"/>
          </a:xfrm>
        </p:grpSpPr>
        <p:sp>
          <p:nvSpPr>
            <p:cNvPr name="Freeform 8" id="8"/>
            <p:cNvSpPr/>
            <p:nvPr/>
          </p:nvSpPr>
          <p:spPr>
            <a:xfrm flipH="true" flipV="true" rot="0">
              <a:off x="0" y="0"/>
              <a:ext cx="6970268" cy="6023483"/>
            </a:xfrm>
            <a:custGeom>
              <a:avLst/>
              <a:gdLst/>
              <a:ahLst/>
              <a:cxnLst/>
              <a:rect r="r" b="b" t="t" l="l"/>
              <a:pathLst>
                <a:path h="6023483" w="6970268">
                  <a:moveTo>
                    <a:pt x="6970268" y="6023483"/>
                  </a:moveTo>
                  <a:lnTo>
                    <a:pt x="0" y="6023483"/>
                  </a:lnTo>
                  <a:lnTo>
                    <a:pt x="0" y="0"/>
                  </a:lnTo>
                  <a:lnTo>
                    <a:pt x="6970268" y="0"/>
                  </a:lnTo>
                  <a:lnTo>
                    <a:pt x="6970268" y="6023483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2" r="0" b="-52"/>
              </a:stretch>
            </a:blipFill>
          </p:spPr>
        </p:sp>
      </p:grpSp>
      <p:sp>
        <p:nvSpPr>
          <p:cNvPr name="Freeform 9" id="9"/>
          <p:cNvSpPr/>
          <p:nvPr/>
        </p:nvSpPr>
        <p:spPr>
          <a:xfrm flipH="true" flipV="true" rot="0">
            <a:off x="14535190" y="7778549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5448219" y="5016902"/>
                </a:moveTo>
                <a:lnTo>
                  <a:pt x="0" y="5016902"/>
                </a:lnTo>
                <a:lnTo>
                  <a:pt x="0" y="0"/>
                </a:lnTo>
                <a:lnTo>
                  <a:pt x="5448219" y="0"/>
                </a:lnTo>
                <a:lnTo>
                  <a:pt x="5448219" y="5016902"/>
                </a:lnTo>
                <a:close/>
              </a:path>
            </a:pathLst>
          </a:custGeom>
          <a:blipFill>
            <a:blip r:embed="rId2">
              <a:alphaModFix amt="19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sp>
        <p:nvSpPr>
          <p:cNvPr name="TextBox 10" id="10"/>
          <p:cNvSpPr txBox="true"/>
          <p:nvPr/>
        </p:nvSpPr>
        <p:spPr>
          <a:xfrm rot="0">
            <a:off x="1600200" y="3593115"/>
            <a:ext cx="15429489" cy="182460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4930"/>
              </a:lnSpc>
            </a:pPr>
            <a:r>
              <a:rPr lang="en-US" sz="10665" b="true">
                <a:solidFill>
                  <a:srgbClr val="000000"/>
                </a:solidFill>
                <a:latin typeface="Aptos Bold"/>
                <a:ea typeface="Aptos Bold"/>
                <a:cs typeface="Aptos Bold"/>
                <a:sym typeface="Aptos Bold"/>
              </a:rPr>
              <a:t>{HYMN18_DES}</a:t>
            </a:r>
          </a:p>
        </p:txBody>
      </p:sp>
    </p:spTree>
  </p:cSld>
  <p:clrMapOvr>
    <a:masterClrMapping/>
  </p:clrMapOvr>
</p:sld>
</file>

<file path=ppt/slides/slide18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798976" y="-1112126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0" y="0"/>
                </a:moveTo>
                <a:lnTo>
                  <a:pt x="5448219" y="0"/>
                </a:lnTo>
                <a:lnTo>
                  <a:pt x="5448219" y="5016902"/>
                </a:lnTo>
                <a:lnTo>
                  <a:pt x="0" y="501690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48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-176066" y="-3525521"/>
            <a:ext cx="18640140" cy="18640140"/>
            <a:chOff x="0" y="0"/>
            <a:chExt cx="24853520" cy="2485352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853519" cy="24853519"/>
            </a:xfrm>
            <a:custGeom>
              <a:avLst/>
              <a:gdLst/>
              <a:ahLst/>
              <a:cxnLst/>
              <a:rect r="r" b="b" t="t" l="l"/>
              <a:pathLst>
                <a:path h="24853519" w="24853519">
                  <a:moveTo>
                    <a:pt x="0" y="0"/>
                  </a:moveTo>
                  <a:lnTo>
                    <a:pt x="24853519" y="0"/>
                  </a:lnTo>
                  <a:lnTo>
                    <a:pt x="24853519" y="24853519"/>
                  </a:lnTo>
                  <a:lnTo>
                    <a:pt x="0" y="2485351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alphaModFix amt="68000"/>
              </a:blip>
              <a:stretch>
                <a:fillRect l="0" t="0" r="0" b="0"/>
              </a:stretch>
            </a:blipFill>
          </p:spPr>
        </p:sp>
      </p:grpSp>
      <p:grpSp>
        <p:nvGrpSpPr>
          <p:cNvPr name="Group 5" id="5"/>
          <p:cNvGrpSpPr/>
          <p:nvPr/>
        </p:nvGrpSpPr>
        <p:grpSpPr>
          <a:xfrm rot="0">
            <a:off x="13236334" y="0"/>
            <a:ext cx="5227701" cy="4517612"/>
            <a:chOff x="0" y="0"/>
            <a:chExt cx="6970268" cy="6023483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6970268" cy="6023483"/>
            </a:xfrm>
            <a:custGeom>
              <a:avLst/>
              <a:gdLst/>
              <a:ahLst/>
              <a:cxnLst/>
              <a:rect r="r" b="b" t="t" l="l"/>
              <a:pathLst>
                <a:path h="6023483" w="6970268">
                  <a:moveTo>
                    <a:pt x="0" y="0"/>
                  </a:moveTo>
                  <a:lnTo>
                    <a:pt x="6970268" y="0"/>
                  </a:lnTo>
                  <a:lnTo>
                    <a:pt x="6970268" y="6023483"/>
                  </a:lnTo>
                  <a:lnTo>
                    <a:pt x="0" y="602348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2" r="0" b="-52"/>
              </a:stretch>
            </a:blipFill>
          </p:spPr>
        </p:sp>
      </p:grpSp>
      <p:grpSp>
        <p:nvGrpSpPr>
          <p:cNvPr name="Group 7" id="7"/>
          <p:cNvGrpSpPr/>
          <p:nvPr/>
        </p:nvGrpSpPr>
        <p:grpSpPr>
          <a:xfrm rot="0">
            <a:off x="-176066" y="7052411"/>
            <a:ext cx="4008787" cy="3464243"/>
            <a:chOff x="0" y="0"/>
            <a:chExt cx="5345049" cy="4618991"/>
          </a:xfrm>
        </p:grpSpPr>
        <p:sp>
          <p:nvSpPr>
            <p:cNvPr name="Freeform 8" id="8"/>
            <p:cNvSpPr/>
            <p:nvPr/>
          </p:nvSpPr>
          <p:spPr>
            <a:xfrm flipH="true" flipV="true" rot="0">
              <a:off x="0" y="0"/>
              <a:ext cx="5345049" cy="4618990"/>
            </a:xfrm>
            <a:custGeom>
              <a:avLst/>
              <a:gdLst/>
              <a:ahLst/>
              <a:cxnLst/>
              <a:rect r="r" b="b" t="t" l="l"/>
              <a:pathLst>
                <a:path h="4618990" w="5345049">
                  <a:moveTo>
                    <a:pt x="5345049" y="4618990"/>
                  </a:moveTo>
                  <a:lnTo>
                    <a:pt x="0" y="4618990"/>
                  </a:lnTo>
                  <a:lnTo>
                    <a:pt x="0" y="0"/>
                  </a:lnTo>
                  <a:lnTo>
                    <a:pt x="5345049" y="0"/>
                  </a:lnTo>
                  <a:lnTo>
                    <a:pt x="5345049" y="4618990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2" r="0" b="-52"/>
              </a:stretch>
            </a:blipFill>
          </p:spPr>
        </p:sp>
      </p:grpSp>
      <p:sp>
        <p:nvSpPr>
          <p:cNvPr name="Freeform 9" id="9"/>
          <p:cNvSpPr/>
          <p:nvPr/>
        </p:nvSpPr>
        <p:spPr>
          <a:xfrm flipH="true" flipV="true" rot="0">
            <a:off x="14535190" y="7778549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5448219" y="5016902"/>
                </a:moveTo>
                <a:lnTo>
                  <a:pt x="0" y="5016902"/>
                </a:lnTo>
                <a:lnTo>
                  <a:pt x="0" y="0"/>
                </a:lnTo>
                <a:lnTo>
                  <a:pt x="5448219" y="0"/>
                </a:lnTo>
                <a:lnTo>
                  <a:pt x="5448219" y="5016902"/>
                </a:lnTo>
                <a:close/>
              </a:path>
            </a:pathLst>
          </a:custGeom>
          <a:blipFill>
            <a:blip r:embed="rId2">
              <a:alphaModFix amt="19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grpSp>
        <p:nvGrpSpPr>
          <p:cNvPr name="Group 10" id="10"/>
          <p:cNvGrpSpPr/>
          <p:nvPr/>
        </p:nvGrpSpPr>
        <p:grpSpPr>
          <a:xfrm rot="0">
            <a:off x="185327" y="173069"/>
            <a:ext cx="17920906" cy="9976104"/>
            <a:chOff x="0" y="0"/>
            <a:chExt cx="23894541" cy="13301472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23894542" cy="13301472"/>
            </a:xfrm>
            <a:custGeom>
              <a:avLst/>
              <a:gdLst/>
              <a:ahLst/>
              <a:cxnLst/>
              <a:rect r="r" b="b" t="t" l="l"/>
              <a:pathLst>
                <a:path h="13301472" w="23894542">
                  <a:moveTo>
                    <a:pt x="0" y="0"/>
                  </a:moveTo>
                  <a:lnTo>
                    <a:pt x="23894542" y="0"/>
                  </a:lnTo>
                  <a:lnTo>
                    <a:pt x="23894542" y="13301472"/>
                  </a:lnTo>
                  <a:lnTo>
                    <a:pt x="0" y="1330147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0" t="-9879" r="0" b="-9879"/>
              </a:stretch>
            </a:blipFill>
          </p:spPr>
        </p:sp>
      </p:grpSp>
      <p:sp>
        <p:nvSpPr>
          <p:cNvPr name="Freeform 12" id="12"/>
          <p:cNvSpPr/>
          <p:nvPr/>
        </p:nvSpPr>
        <p:spPr>
          <a:xfrm flipH="false" flipV="false" rot="0">
            <a:off x="0" y="-144661"/>
            <a:ext cx="18288000" cy="1929259"/>
          </a:xfrm>
          <a:custGeom>
            <a:avLst/>
            <a:gdLst/>
            <a:ahLst/>
            <a:cxnLst/>
            <a:rect r="r" b="b" t="t" l="l"/>
            <a:pathLst>
              <a:path h="1929259" w="18288000">
                <a:moveTo>
                  <a:pt x="0" y="0"/>
                </a:moveTo>
                <a:lnTo>
                  <a:pt x="18288000" y="0"/>
                </a:lnTo>
                <a:lnTo>
                  <a:pt x="18288000" y="1929259"/>
                </a:lnTo>
                <a:lnTo>
                  <a:pt x="0" y="1929259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-111" r="0" b="-111"/>
            </a:stretch>
          </a:blipFill>
        </p:spPr>
      </p:sp>
      <p:sp>
        <p:nvSpPr>
          <p:cNvPr name="TextBox 13" id="13"/>
          <p:cNvSpPr txBox="true"/>
          <p:nvPr/>
        </p:nvSpPr>
        <p:spPr>
          <a:xfrm rot="0">
            <a:off x="1211202" y="137356"/>
            <a:ext cx="15865597" cy="79385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98"/>
              </a:lnSpc>
            </a:pPr>
            <a:r>
              <a:rPr lang="en-US" sz="3999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{HYMN18_DES}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511198" y="1820656"/>
            <a:ext cx="8222178" cy="77267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719"/>
              </a:lnSpc>
            </a:pPr>
            <a:r>
              <a:rPr lang="en-US" sz="4800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{HYMN18_KN_V1}</a:t>
            </a: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</p:txBody>
      </p:sp>
      <p:sp>
        <p:nvSpPr>
          <p:cNvPr name="TextBox 15" id="15"/>
          <p:cNvSpPr txBox="true"/>
          <p:nvPr/>
        </p:nvSpPr>
        <p:spPr>
          <a:xfrm rot="0">
            <a:off x="9471746" y="1820656"/>
            <a:ext cx="8222178" cy="77267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719"/>
              </a:lnSpc>
            </a:pPr>
            <a:r>
              <a:rPr lang="en-US" sz="4800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{HYMN18_EN_V1}</a:t>
            </a: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</p:txBody>
      </p:sp>
    </p:spTree>
  </p:cSld>
  <p:clrMapOvr>
    <a:masterClrMapping/>
  </p:clrMapOvr>
</p:sld>
</file>

<file path=ppt/slides/slide18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798976" y="-1112126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0" y="0"/>
                </a:moveTo>
                <a:lnTo>
                  <a:pt x="5448219" y="0"/>
                </a:lnTo>
                <a:lnTo>
                  <a:pt x="5448219" y="5016902"/>
                </a:lnTo>
                <a:lnTo>
                  <a:pt x="0" y="501690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48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-176066" y="-3525521"/>
            <a:ext cx="18640140" cy="18640140"/>
            <a:chOff x="0" y="0"/>
            <a:chExt cx="24853520" cy="2485352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853519" cy="24853519"/>
            </a:xfrm>
            <a:custGeom>
              <a:avLst/>
              <a:gdLst/>
              <a:ahLst/>
              <a:cxnLst/>
              <a:rect r="r" b="b" t="t" l="l"/>
              <a:pathLst>
                <a:path h="24853519" w="24853519">
                  <a:moveTo>
                    <a:pt x="0" y="0"/>
                  </a:moveTo>
                  <a:lnTo>
                    <a:pt x="24853519" y="0"/>
                  </a:lnTo>
                  <a:lnTo>
                    <a:pt x="24853519" y="24853519"/>
                  </a:lnTo>
                  <a:lnTo>
                    <a:pt x="0" y="2485351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alphaModFix amt="68000"/>
              </a:blip>
              <a:stretch>
                <a:fillRect l="0" t="0" r="0" b="0"/>
              </a:stretch>
            </a:blipFill>
          </p:spPr>
        </p:sp>
      </p:grpSp>
      <p:grpSp>
        <p:nvGrpSpPr>
          <p:cNvPr name="Group 5" id="5"/>
          <p:cNvGrpSpPr/>
          <p:nvPr/>
        </p:nvGrpSpPr>
        <p:grpSpPr>
          <a:xfrm rot="0">
            <a:off x="13236334" y="0"/>
            <a:ext cx="5227701" cy="4517612"/>
            <a:chOff x="0" y="0"/>
            <a:chExt cx="6970268" cy="6023483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6970268" cy="6023483"/>
            </a:xfrm>
            <a:custGeom>
              <a:avLst/>
              <a:gdLst/>
              <a:ahLst/>
              <a:cxnLst/>
              <a:rect r="r" b="b" t="t" l="l"/>
              <a:pathLst>
                <a:path h="6023483" w="6970268">
                  <a:moveTo>
                    <a:pt x="0" y="0"/>
                  </a:moveTo>
                  <a:lnTo>
                    <a:pt x="6970268" y="0"/>
                  </a:lnTo>
                  <a:lnTo>
                    <a:pt x="6970268" y="6023483"/>
                  </a:lnTo>
                  <a:lnTo>
                    <a:pt x="0" y="602348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2" r="0" b="-52"/>
              </a:stretch>
            </a:blipFill>
          </p:spPr>
        </p:sp>
      </p:grpSp>
      <p:grpSp>
        <p:nvGrpSpPr>
          <p:cNvPr name="Group 7" id="7"/>
          <p:cNvGrpSpPr/>
          <p:nvPr/>
        </p:nvGrpSpPr>
        <p:grpSpPr>
          <a:xfrm rot="0">
            <a:off x="-176066" y="7052411"/>
            <a:ext cx="4008787" cy="3464243"/>
            <a:chOff x="0" y="0"/>
            <a:chExt cx="5345049" cy="4618991"/>
          </a:xfrm>
        </p:grpSpPr>
        <p:sp>
          <p:nvSpPr>
            <p:cNvPr name="Freeform 8" id="8"/>
            <p:cNvSpPr/>
            <p:nvPr/>
          </p:nvSpPr>
          <p:spPr>
            <a:xfrm flipH="true" flipV="true" rot="0">
              <a:off x="0" y="0"/>
              <a:ext cx="5345049" cy="4618990"/>
            </a:xfrm>
            <a:custGeom>
              <a:avLst/>
              <a:gdLst/>
              <a:ahLst/>
              <a:cxnLst/>
              <a:rect r="r" b="b" t="t" l="l"/>
              <a:pathLst>
                <a:path h="4618990" w="5345049">
                  <a:moveTo>
                    <a:pt x="5345049" y="4618990"/>
                  </a:moveTo>
                  <a:lnTo>
                    <a:pt x="0" y="4618990"/>
                  </a:lnTo>
                  <a:lnTo>
                    <a:pt x="0" y="0"/>
                  </a:lnTo>
                  <a:lnTo>
                    <a:pt x="5345049" y="0"/>
                  </a:lnTo>
                  <a:lnTo>
                    <a:pt x="5345049" y="4618990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2" r="0" b="-52"/>
              </a:stretch>
            </a:blipFill>
          </p:spPr>
        </p:sp>
      </p:grpSp>
      <p:sp>
        <p:nvSpPr>
          <p:cNvPr name="Freeform 9" id="9"/>
          <p:cNvSpPr/>
          <p:nvPr/>
        </p:nvSpPr>
        <p:spPr>
          <a:xfrm flipH="true" flipV="true" rot="0">
            <a:off x="14535190" y="7778549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5448219" y="5016902"/>
                </a:moveTo>
                <a:lnTo>
                  <a:pt x="0" y="5016902"/>
                </a:lnTo>
                <a:lnTo>
                  <a:pt x="0" y="0"/>
                </a:lnTo>
                <a:lnTo>
                  <a:pt x="5448219" y="0"/>
                </a:lnTo>
                <a:lnTo>
                  <a:pt x="5448219" y="5016902"/>
                </a:lnTo>
                <a:close/>
              </a:path>
            </a:pathLst>
          </a:custGeom>
          <a:blipFill>
            <a:blip r:embed="rId2">
              <a:alphaModFix amt="19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grpSp>
        <p:nvGrpSpPr>
          <p:cNvPr name="Group 10" id="10"/>
          <p:cNvGrpSpPr/>
          <p:nvPr/>
        </p:nvGrpSpPr>
        <p:grpSpPr>
          <a:xfrm rot="0">
            <a:off x="185327" y="173069"/>
            <a:ext cx="17920906" cy="9976104"/>
            <a:chOff x="0" y="0"/>
            <a:chExt cx="23894541" cy="13301472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23894542" cy="13301472"/>
            </a:xfrm>
            <a:custGeom>
              <a:avLst/>
              <a:gdLst/>
              <a:ahLst/>
              <a:cxnLst/>
              <a:rect r="r" b="b" t="t" l="l"/>
              <a:pathLst>
                <a:path h="13301472" w="23894542">
                  <a:moveTo>
                    <a:pt x="0" y="0"/>
                  </a:moveTo>
                  <a:lnTo>
                    <a:pt x="23894542" y="0"/>
                  </a:lnTo>
                  <a:lnTo>
                    <a:pt x="23894542" y="13301472"/>
                  </a:lnTo>
                  <a:lnTo>
                    <a:pt x="0" y="1330147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0" t="-9879" r="0" b="-9879"/>
              </a:stretch>
            </a:blipFill>
          </p:spPr>
        </p:sp>
      </p:grpSp>
      <p:sp>
        <p:nvSpPr>
          <p:cNvPr name="Freeform 12" id="12"/>
          <p:cNvSpPr/>
          <p:nvPr/>
        </p:nvSpPr>
        <p:spPr>
          <a:xfrm flipH="false" flipV="false" rot="0">
            <a:off x="0" y="-144661"/>
            <a:ext cx="18288000" cy="1929259"/>
          </a:xfrm>
          <a:custGeom>
            <a:avLst/>
            <a:gdLst/>
            <a:ahLst/>
            <a:cxnLst/>
            <a:rect r="r" b="b" t="t" l="l"/>
            <a:pathLst>
              <a:path h="1929259" w="18288000">
                <a:moveTo>
                  <a:pt x="0" y="0"/>
                </a:moveTo>
                <a:lnTo>
                  <a:pt x="18288000" y="0"/>
                </a:lnTo>
                <a:lnTo>
                  <a:pt x="18288000" y="1929259"/>
                </a:lnTo>
                <a:lnTo>
                  <a:pt x="0" y="1929259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-111" r="0" b="-111"/>
            </a:stretch>
          </a:blipFill>
        </p:spPr>
      </p:sp>
      <p:sp>
        <p:nvSpPr>
          <p:cNvPr name="TextBox 13" id="13"/>
          <p:cNvSpPr txBox="true"/>
          <p:nvPr/>
        </p:nvSpPr>
        <p:spPr>
          <a:xfrm rot="0">
            <a:off x="511198" y="1820656"/>
            <a:ext cx="8222178" cy="77267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719"/>
              </a:lnSpc>
            </a:pPr>
            <a:r>
              <a:rPr lang="en-US" sz="4800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{HYMN18_KN_V2}</a:t>
            </a: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</p:txBody>
      </p:sp>
      <p:sp>
        <p:nvSpPr>
          <p:cNvPr name="TextBox 14" id="14"/>
          <p:cNvSpPr txBox="true"/>
          <p:nvPr/>
        </p:nvSpPr>
        <p:spPr>
          <a:xfrm rot="0">
            <a:off x="9471746" y="1820656"/>
            <a:ext cx="8222178" cy="77267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719"/>
              </a:lnSpc>
            </a:pPr>
            <a:r>
              <a:rPr lang="en-US" sz="4800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{HYMN18_EN_V2}</a:t>
            </a: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</p:txBody>
      </p:sp>
      <p:sp>
        <p:nvSpPr>
          <p:cNvPr name="TextBox 15" id="15"/>
          <p:cNvSpPr txBox="true"/>
          <p:nvPr/>
        </p:nvSpPr>
        <p:spPr>
          <a:xfrm rot="0">
            <a:off x="1211202" y="137356"/>
            <a:ext cx="15865597" cy="79385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98"/>
              </a:lnSpc>
            </a:pPr>
            <a:r>
              <a:rPr lang="en-US" sz="3999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{HYMN18_DES}</a:t>
            </a:r>
          </a:p>
        </p:txBody>
      </p:sp>
    </p:spTree>
  </p:cSld>
  <p:clrMapOvr>
    <a:masterClrMapping/>
  </p:clrMapOvr>
</p:sld>
</file>

<file path=ppt/slides/slide18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798976" y="-1112126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0" y="0"/>
                </a:moveTo>
                <a:lnTo>
                  <a:pt x="5448219" y="0"/>
                </a:lnTo>
                <a:lnTo>
                  <a:pt x="5448219" y="5016902"/>
                </a:lnTo>
                <a:lnTo>
                  <a:pt x="0" y="501690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48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-176066" y="-3525521"/>
            <a:ext cx="18640140" cy="18640140"/>
            <a:chOff x="0" y="0"/>
            <a:chExt cx="24853520" cy="2485352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853519" cy="24853519"/>
            </a:xfrm>
            <a:custGeom>
              <a:avLst/>
              <a:gdLst/>
              <a:ahLst/>
              <a:cxnLst/>
              <a:rect r="r" b="b" t="t" l="l"/>
              <a:pathLst>
                <a:path h="24853519" w="24853519">
                  <a:moveTo>
                    <a:pt x="0" y="0"/>
                  </a:moveTo>
                  <a:lnTo>
                    <a:pt x="24853519" y="0"/>
                  </a:lnTo>
                  <a:lnTo>
                    <a:pt x="24853519" y="24853519"/>
                  </a:lnTo>
                  <a:lnTo>
                    <a:pt x="0" y="2485351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alphaModFix amt="68000"/>
              </a:blip>
              <a:stretch>
                <a:fillRect l="0" t="0" r="0" b="0"/>
              </a:stretch>
            </a:blipFill>
          </p:spPr>
        </p:sp>
      </p:grpSp>
      <p:grpSp>
        <p:nvGrpSpPr>
          <p:cNvPr name="Group 5" id="5"/>
          <p:cNvGrpSpPr/>
          <p:nvPr/>
        </p:nvGrpSpPr>
        <p:grpSpPr>
          <a:xfrm rot="0">
            <a:off x="13236334" y="0"/>
            <a:ext cx="5227701" cy="4517612"/>
            <a:chOff x="0" y="0"/>
            <a:chExt cx="6970268" cy="6023483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6970268" cy="6023483"/>
            </a:xfrm>
            <a:custGeom>
              <a:avLst/>
              <a:gdLst/>
              <a:ahLst/>
              <a:cxnLst/>
              <a:rect r="r" b="b" t="t" l="l"/>
              <a:pathLst>
                <a:path h="6023483" w="6970268">
                  <a:moveTo>
                    <a:pt x="0" y="0"/>
                  </a:moveTo>
                  <a:lnTo>
                    <a:pt x="6970268" y="0"/>
                  </a:lnTo>
                  <a:lnTo>
                    <a:pt x="6970268" y="6023483"/>
                  </a:lnTo>
                  <a:lnTo>
                    <a:pt x="0" y="602348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2" r="0" b="-52"/>
              </a:stretch>
            </a:blipFill>
          </p:spPr>
        </p:sp>
      </p:grpSp>
      <p:grpSp>
        <p:nvGrpSpPr>
          <p:cNvPr name="Group 7" id="7"/>
          <p:cNvGrpSpPr/>
          <p:nvPr/>
        </p:nvGrpSpPr>
        <p:grpSpPr>
          <a:xfrm rot="0">
            <a:off x="-176066" y="7052411"/>
            <a:ext cx="4008787" cy="3464243"/>
            <a:chOff x="0" y="0"/>
            <a:chExt cx="5345049" cy="4618991"/>
          </a:xfrm>
        </p:grpSpPr>
        <p:sp>
          <p:nvSpPr>
            <p:cNvPr name="Freeform 8" id="8"/>
            <p:cNvSpPr/>
            <p:nvPr/>
          </p:nvSpPr>
          <p:spPr>
            <a:xfrm flipH="true" flipV="true" rot="0">
              <a:off x="0" y="0"/>
              <a:ext cx="5345049" cy="4618990"/>
            </a:xfrm>
            <a:custGeom>
              <a:avLst/>
              <a:gdLst/>
              <a:ahLst/>
              <a:cxnLst/>
              <a:rect r="r" b="b" t="t" l="l"/>
              <a:pathLst>
                <a:path h="4618990" w="5345049">
                  <a:moveTo>
                    <a:pt x="5345049" y="4618990"/>
                  </a:moveTo>
                  <a:lnTo>
                    <a:pt x="0" y="4618990"/>
                  </a:lnTo>
                  <a:lnTo>
                    <a:pt x="0" y="0"/>
                  </a:lnTo>
                  <a:lnTo>
                    <a:pt x="5345049" y="0"/>
                  </a:lnTo>
                  <a:lnTo>
                    <a:pt x="5345049" y="4618990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2" r="0" b="-52"/>
              </a:stretch>
            </a:blipFill>
          </p:spPr>
        </p:sp>
      </p:grpSp>
      <p:sp>
        <p:nvSpPr>
          <p:cNvPr name="Freeform 9" id="9"/>
          <p:cNvSpPr/>
          <p:nvPr/>
        </p:nvSpPr>
        <p:spPr>
          <a:xfrm flipH="true" flipV="true" rot="0">
            <a:off x="14535190" y="7778549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5448219" y="5016902"/>
                </a:moveTo>
                <a:lnTo>
                  <a:pt x="0" y="5016902"/>
                </a:lnTo>
                <a:lnTo>
                  <a:pt x="0" y="0"/>
                </a:lnTo>
                <a:lnTo>
                  <a:pt x="5448219" y="0"/>
                </a:lnTo>
                <a:lnTo>
                  <a:pt x="5448219" y="5016902"/>
                </a:lnTo>
                <a:close/>
              </a:path>
            </a:pathLst>
          </a:custGeom>
          <a:blipFill>
            <a:blip r:embed="rId2">
              <a:alphaModFix amt="19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grpSp>
        <p:nvGrpSpPr>
          <p:cNvPr name="Group 10" id="10"/>
          <p:cNvGrpSpPr/>
          <p:nvPr/>
        </p:nvGrpSpPr>
        <p:grpSpPr>
          <a:xfrm rot="0">
            <a:off x="185327" y="173069"/>
            <a:ext cx="17920906" cy="9976104"/>
            <a:chOff x="0" y="0"/>
            <a:chExt cx="23894541" cy="13301472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23894542" cy="13301472"/>
            </a:xfrm>
            <a:custGeom>
              <a:avLst/>
              <a:gdLst/>
              <a:ahLst/>
              <a:cxnLst/>
              <a:rect r="r" b="b" t="t" l="l"/>
              <a:pathLst>
                <a:path h="13301472" w="23894542">
                  <a:moveTo>
                    <a:pt x="0" y="0"/>
                  </a:moveTo>
                  <a:lnTo>
                    <a:pt x="23894542" y="0"/>
                  </a:lnTo>
                  <a:lnTo>
                    <a:pt x="23894542" y="13301472"/>
                  </a:lnTo>
                  <a:lnTo>
                    <a:pt x="0" y="1330147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0" t="-9879" r="0" b="-9879"/>
              </a:stretch>
            </a:blipFill>
          </p:spPr>
        </p:sp>
      </p:grpSp>
      <p:sp>
        <p:nvSpPr>
          <p:cNvPr name="Freeform 12" id="12"/>
          <p:cNvSpPr/>
          <p:nvPr/>
        </p:nvSpPr>
        <p:spPr>
          <a:xfrm flipH="false" flipV="false" rot="0">
            <a:off x="0" y="-144661"/>
            <a:ext cx="18288000" cy="1929259"/>
          </a:xfrm>
          <a:custGeom>
            <a:avLst/>
            <a:gdLst/>
            <a:ahLst/>
            <a:cxnLst/>
            <a:rect r="r" b="b" t="t" l="l"/>
            <a:pathLst>
              <a:path h="1929259" w="18288000">
                <a:moveTo>
                  <a:pt x="0" y="0"/>
                </a:moveTo>
                <a:lnTo>
                  <a:pt x="18288000" y="0"/>
                </a:lnTo>
                <a:lnTo>
                  <a:pt x="18288000" y="1929259"/>
                </a:lnTo>
                <a:lnTo>
                  <a:pt x="0" y="1929259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-111" r="0" b="-111"/>
            </a:stretch>
          </a:blipFill>
        </p:spPr>
      </p:sp>
      <p:sp>
        <p:nvSpPr>
          <p:cNvPr name="TextBox 13" id="13"/>
          <p:cNvSpPr txBox="true"/>
          <p:nvPr/>
        </p:nvSpPr>
        <p:spPr>
          <a:xfrm rot="0">
            <a:off x="511198" y="1820656"/>
            <a:ext cx="8222178" cy="77267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719"/>
              </a:lnSpc>
            </a:pPr>
            <a:r>
              <a:rPr lang="en-US" sz="4800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{HYMN18_KN_V3}</a:t>
            </a: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</p:txBody>
      </p:sp>
      <p:sp>
        <p:nvSpPr>
          <p:cNvPr name="TextBox 14" id="14"/>
          <p:cNvSpPr txBox="true"/>
          <p:nvPr/>
        </p:nvSpPr>
        <p:spPr>
          <a:xfrm rot="0">
            <a:off x="9471746" y="1820656"/>
            <a:ext cx="8222178" cy="77267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719"/>
              </a:lnSpc>
            </a:pPr>
            <a:r>
              <a:rPr lang="en-US" sz="4800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{HYMN18_EN_V3}</a:t>
            </a: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</p:txBody>
      </p:sp>
      <p:sp>
        <p:nvSpPr>
          <p:cNvPr name="TextBox 15" id="15"/>
          <p:cNvSpPr txBox="true"/>
          <p:nvPr/>
        </p:nvSpPr>
        <p:spPr>
          <a:xfrm rot="0">
            <a:off x="1211202" y="137356"/>
            <a:ext cx="15865597" cy="79385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98"/>
              </a:lnSpc>
            </a:pPr>
            <a:r>
              <a:rPr lang="en-US" sz="3999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{HYMN18_DES}</a:t>
            </a:r>
          </a:p>
        </p:txBody>
      </p:sp>
    </p:spTree>
  </p:cSld>
  <p:clrMapOvr>
    <a:masterClrMapping/>
  </p:clrMapOvr>
</p:sld>
</file>

<file path=ppt/slides/slide18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798976" y="-1112126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0" y="0"/>
                </a:moveTo>
                <a:lnTo>
                  <a:pt x="5448219" y="0"/>
                </a:lnTo>
                <a:lnTo>
                  <a:pt x="5448219" y="5016902"/>
                </a:lnTo>
                <a:lnTo>
                  <a:pt x="0" y="501690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48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-176066" y="-3525521"/>
            <a:ext cx="18640140" cy="18640140"/>
            <a:chOff x="0" y="0"/>
            <a:chExt cx="24853520" cy="2485352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853519" cy="24853519"/>
            </a:xfrm>
            <a:custGeom>
              <a:avLst/>
              <a:gdLst/>
              <a:ahLst/>
              <a:cxnLst/>
              <a:rect r="r" b="b" t="t" l="l"/>
              <a:pathLst>
                <a:path h="24853519" w="24853519">
                  <a:moveTo>
                    <a:pt x="0" y="0"/>
                  </a:moveTo>
                  <a:lnTo>
                    <a:pt x="24853519" y="0"/>
                  </a:lnTo>
                  <a:lnTo>
                    <a:pt x="24853519" y="24853519"/>
                  </a:lnTo>
                  <a:lnTo>
                    <a:pt x="0" y="2485351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alphaModFix amt="68000"/>
              </a:blip>
              <a:stretch>
                <a:fillRect l="0" t="0" r="0" b="0"/>
              </a:stretch>
            </a:blipFill>
          </p:spPr>
        </p:sp>
      </p:grpSp>
      <p:grpSp>
        <p:nvGrpSpPr>
          <p:cNvPr name="Group 5" id="5"/>
          <p:cNvGrpSpPr/>
          <p:nvPr/>
        </p:nvGrpSpPr>
        <p:grpSpPr>
          <a:xfrm rot="0">
            <a:off x="13236334" y="0"/>
            <a:ext cx="5227701" cy="4517612"/>
            <a:chOff x="0" y="0"/>
            <a:chExt cx="6970268" cy="6023483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6970268" cy="6023483"/>
            </a:xfrm>
            <a:custGeom>
              <a:avLst/>
              <a:gdLst/>
              <a:ahLst/>
              <a:cxnLst/>
              <a:rect r="r" b="b" t="t" l="l"/>
              <a:pathLst>
                <a:path h="6023483" w="6970268">
                  <a:moveTo>
                    <a:pt x="0" y="0"/>
                  </a:moveTo>
                  <a:lnTo>
                    <a:pt x="6970268" y="0"/>
                  </a:lnTo>
                  <a:lnTo>
                    <a:pt x="6970268" y="6023483"/>
                  </a:lnTo>
                  <a:lnTo>
                    <a:pt x="0" y="602348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2" r="0" b="-52"/>
              </a:stretch>
            </a:blipFill>
          </p:spPr>
        </p:sp>
      </p:grpSp>
      <p:grpSp>
        <p:nvGrpSpPr>
          <p:cNvPr name="Group 7" id="7"/>
          <p:cNvGrpSpPr/>
          <p:nvPr/>
        </p:nvGrpSpPr>
        <p:grpSpPr>
          <a:xfrm rot="0">
            <a:off x="-176066" y="7052411"/>
            <a:ext cx="4008787" cy="3464243"/>
            <a:chOff x="0" y="0"/>
            <a:chExt cx="5345049" cy="4618991"/>
          </a:xfrm>
        </p:grpSpPr>
        <p:sp>
          <p:nvSpPr>
            <p:cNvPr name="Freeform 8" id="8"/>
            <p:cNvSpPr/>
            <p:nvPr/>
          </p:nvSpPr>
          <p:spPr>
            <a:xfrm flipH="true" flipV="true" rot="0">
              <a:off x="0" y="0"/>
              <a:ext cx="5345049" cy="4618990"/>
            </a:xfrm>
            <a:custGeom>
              <a:avLst/>
              <a:gdLst/>
              <a:ahLst/>
              <a:cxnLst/>
              <a:rect r="r" b="b" t="t" l="l"/>
              <a:pathLst>
                <a:path h="4618990" w="5345049">
                  <a:moveTo>
                    <a:pt x="5345049" y="4618990"/>
                  </a:moveTo>
                  <a:lnTo>
                    <a:pt x="0" y="4618990"/>
                  </a:lnTo>
                  <a:lnTo>
                    <a:pt x="0" y="0"/>
                  </a:lnTo>
                  <a:lnTo>
                    <a:pt x="5345049" y="0"/>
                  </a:lnTo>
                  <a:lnTo>
                    <a:pt x="5345049" y="4618990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2" r="0" b="-52"/>
              </a:stretch>
            </a:blipFill>
          </p:spPr>
        </p:sp>
      </p:grpSp>
      <p:sp>
        <p:nvSpPr>
          <p:cNvPr name="Freeform 9" id="9"/>
          <p:cNvSpPr/>
          <p:nvPr/>
        </p:nvSpPr>
        <p:spPr>
          <a:xfrm flipH="true" flipV="true" rot="0">
            <a:off x="14535190" y="7778549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5448219" y="5016902"/>
                </a:moveTo>
                <a:lnTo>
                  <a:pt x="0" y="5016902"/>
                </a:lnTo>
                <a:lnTo>
                  <a:pt x="0" y="0"/>
                </a:lnTo>
                <a:lnTo>
                  <a:pt x="5448219" y="0"/>
                </a:lnTo>
                <a:lnTo>
                  <a:pt x="5448219" y="5016902"/>
                </a:lnTo>
                <a:close/>
              </a:path>
            </a:pathLst>
          </a:custGeom>
          <a:blipFill>
            <a:blip r:embed="rId2">
              <a:alphaModFix amt="19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grpSp>
        <p:nvGrpSpPr>
          <p:cNvPr name="Group 10" id="10"/>
          <p:cNvGrpSpPr/>
          <p:nvPr/>
        </p:nvGrpSpPr>
        <p:grpSpPr>
          <a:xfrm rot="0">
            <a:off x="185327" y="173069"/>
            <a:ext cx="17920906" cy="9976104"/>
            <a:chOff x="0" y="0"/>
            <a:chExt cx="23894541" cy="13301472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23894542" cy="13301472"/>
            </a:xfrm>
            <a:custGeom>
              <a:avLst/>
              <a:gdLst/>
              <a:ahLst/>
              <a:cxnLst/>
              <a:rect r="r" b="b" t="t" l="l"/>
              <a:pathLst>
                <a:path h="13301472" w="23894542">
                  <a:moveTo>
                    <a:pt x="0" y="0"/>
                  </a:moveTo>
                  <a:lnTo>
                    <a:pt x="23894542" y="0"/>
                  </a:lnTo>
                  <a:lnTo>
                    <a:pt x="23894542" y="13301472"/>
                  </a:lnTo>
                  <a:lnTo>
                    <a:pt x="0" y="1330147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0" t="-9879" r="0" b="-9879"/>
              </a:stretch>
            </a:blipFill>
          </p:spPr>
        </p:sp>
      </p:grpSp>
      <p:sp>
        <p:nvSpPr>
          <p:cNvPr name="Freeform 12" id="12"/>
          <p:cNvSpPr/>
          <p:nvPr/>
        </p:nvSpPr>
        <p:spPr>
          <a:xfrm flipH="false" flipV="false" rot="0">
            <a:off x="0" y="-144661"/>
            <a:ext cx="18288000" cy="1929259"/>
          </a:xfrm>
          <a:custGeom>
            <a:avLst/>
            <a:gdLst/>
            <a:ahLst/>
            <a:cxnLst/>
            <a:rect r="r" b="b" t="t" l="l"/>
            <a:pathLst>
              <a:path h="1929259" w="18288000">
                <a:moveTo>
                  <a:pt x="0" y="0"/>
                </a:moveTo>
                <a:lnTo>
                  <a:pt x="18288000" y="0"/>
                </a:lnTo>
                <a:lnTo>
                  <a:pt x="18288000" y="1929259"/>
                </a:lnTo>
                <a:lnTo>
                  <a:pt x="0" y="1929259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-111" r="0" b="-111"/>
            </a:stretch>
          </a:blipFill>
        </p:spPr>
      </p:sp>
      <p:sp>
        <p:nvSpPr>
          <p:cNvPr name="TextBox 13" id="13"/>
          <p:cNvSpPr txBox="true"/>
          <p:nvPr/>
        </p:nvSpPr>
        <p:spPr>
          <a:xfrm rot="0">
            <a:off x="511198" y="1820656"/>
            <a:ext cx="8222178" cy="77267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719"/>
              </a:lnSpc>
            </a:pPr>
            <a:r>
              <a:rPr lang="en-US" sz="4800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{HYMN18_KN_V4}</a:t>
            </a: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</p:txBody>
      </p:sp>
      <p:sp>
        <p:nvSpPr>
          <p:cNvPr name="TextBox 14" id="14"/>
          <p:cNvSpPr txBox="true"/>
          <p:nvPr/>
        </p:nvSpPr>
        <p:spPr>
          <a:xfrm rot="0">
            <a:off x="9471746" y="1820656"/>
            <a:ext cx="8222178" cy="77267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719"/>
              </a:lnSpc>
            </a:pPr>
            <a:r>
              <a:rPr lang="en-US" sz="4800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{HYMN18_EN_V4}</a:t>
            </a: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</p:txBody>
      </p:sp>
      <p:sp>
        <p:nvSpPr>
          <p:cNvPr name="TextBox 15" id="15"/>
          <p:cNvSpPr txBox="true"/>
          <p:nvPr/>
        </p:nvSpPr>
        <p:spPr>
          <a:xfrm rot="0">
            <a:off x="1211202" y="137356"/>
            <a:ext cx="15865597" cy="79385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98"/>
              </a:lnSpc>
            </a:pPr>
            <a:r>
              <a:rPr lang="en-US" sz="3999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{HYMN18_DES}</a:t>
            </a:r>
          </a:p>
        </p:txBody>
      </p:sp>
    </p:spTree>
  </p:cSld>
  <p:clrMapOvr>
    <a:masterClrMapping/>
  </p:clrMapOvr>
</p:sld>
</file>

<file path=ppt/slides/slide1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798976" y="-1112126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0" y="0"/>
                </a:moveTo>
                <a:lnTo>
                  <a:pt x="5448219" y="0"/>
                </a:lnTo>
                <a:lnTo>
                  <a:pt x="5448219" y="5016902"/>
                </a:lnTo>
                <a:lnTo>
                  <a:pt x="0" y="501690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48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-176066" y="-3525521"/>
            <a:ext cx="18640140" cy="18640140"/>
            <a:chOff x="0" y="0"/>
            <a:chExt cx="24853520" cy="2485352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853519" cy="24853519"/>
            </a:xfrm>
            <a:custGeom>
              <a:avLst/>
              <a:gdLst/>
              <a:ahLst/>
              <a:cxnLst/>
              <a:rect r="r" b="b" t="t" l="l"/>
              <a:pathLst>
                <a:path h="24853519" w="24853519">
                  <a:moveTo>
                    <a:pt x="0" y="0"/>
                  </a:moveTo>
                  <a:lnTo>
                    <a:pt x="24853519" y="0"/>
                  </a:lnTo>
                  <a:lnTo>
                    <a:pt x="24853519" y="24853519"/>
                  </a:lnTo>
                  <a:lnTo>
                    <a:pt x="0" y="2485351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alphaModFix amt="68000"/>
              </a:blip>
              <a:stretch>
                <a:fillRect l="0" t="0" r="0" b="0"/>
              </a:stretch>
            </a:blipFill>
          </p:spPr>
        </p:sp>
      </p:grpSp>
      <p:grpSp>
        <p:nvGrpSpPr>
          <p:cNvPr name="Group 5" id="5"/>
          <p:cNvGrpSpPr/>
          <p:nvPr/>
        </p:nvGrpSpPr>
        <p:grpSpPr>
          <a:xfrm rot="0">
            <a:off x="13236334" y="0"/>
            <a:ext cx="5227701" cy="4517612"/>
            <a:chOff x="0" y="0"/>
            <a:chExt cx="6970268" cy="6023483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6970268" cy="6023483"/>
            </a:xfrm>
            <a:custGeom>
              <a:avLst/>
              <a:gdLst/>
              <a:ahLst/>
              <a:cxnLst/>
              <a:rect r="r" b="b" t="t" l="l"/>
              <a:pathLst>
                <a:path h="6023483" w="6970268">
                  <a:moveTo>
                    <a:pt x="0" y="0"/>
                  </a:moveTo>
                  <a:lnTo>
                    <a:pt x="6970268" y="0"/>
                  </a:lnTo>
                  <a:lnTo>
                    <a:pt x="6970268" y="6023483"/>
                  </a:lnTo>
                  <a:lnTo>
                    <a:pt x="0" y="602348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2" r="0" b="-52"/>
              </a:stretch>
            </a:blipFill>
          </p:spPr>
        </p:sp>
      </p:grpSp>
      <p:grpSp>
        <p:nvGrpSpPr>
          <p:cNvPr name="Group 7" id="7"/>
          <p:cNvGrpSpPr/>
          <p:nvPr/>
        </p:nvGrpSpPr>
        <p:grpSpPr>
          <a:xfrm rot="0">
            <a:off x="-176066" y="7052411"/>
            <a:ext cx="4008787" cy="3464243"/>
            <a:chOff x="0" y="0"/>
            <a:chExt cx="5345049" cy="4618991"/>
          </a:xfrm>
        </p:grpSpPr>
        <p:sp>
          <p:nvSpPr>
            <p:cNvPr name="Freeform 8" id="8"/>
            <p:cNvSpPr/>
            <p:nvPr/>
          </p:nvSpPr>
          <p:spPr>
            <a:xfrm flipH="true" flipV="true" rot="0">
              <a:off x="0" y="0"/>
              <a:ext cx="5345049" cy="4618990"/>
            </a:xfrm>
            <a:custGeom>
              <a:avLst/>
              <a:gdLst/>
              <a:ahLst/>
              <a:cxnLst/>
              <a:rect r="r" b="b" t="t" l="l"/>
              <a:pathLst>
                <a:path h="4618990" w="5345049">
                  <a:moveTo>
                    <a:pt x="5345049" y="4618990"/>
                  </a:moveTo>
                  <a:lnTo>
                    <a:pt x="0" y="4618990"/>
                  </a:lnTo>
                  <a:lnTo>
                    <a:pt x="0" y="0"/>
                  </a:lnTo>
                  <a:lnTo>
                    <a:pt x="5345049" y="0"/>
                  </a:lnTo>
                  <a:lnTo>
                    <a:pt x="5345049" y="4618990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2" r="0" b="-52"/>
              </a:stretch>
            </a:blipFill>
          </p:spPr>
        </p:sp>
      </p:grpSp>
      <p:sp>
        <p:nvSpPr>
          <p:cNvPr name="Freeform 9" id="9"/>
          <p:cNvSpPr/>
          <p:nvPr/>
        </p:nvSpPr>
        <p:spPr>
          <a:xfrm flipH="true" flipV="true" rot="0">
            <a:off x="14535190" y="7778549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5448219" y="5016902"/>
                </a:moveTo>
                <a:lnTo>
                  <a:pt x="0" y="5016902"/>
                </a:lnTo>
                <a:lnTo>
                  <a:pt x="0" y="0"/>
                </a:lnTo>
                <a:lnTo>
                  <a:pt x="5448219" y="0"/>
                </a:lnTo>
                <a:lnTo>
                  <a:pt x="5448219" y="5016902"/>
                </a:lnTo>
                <a:close/>
              </a:path>
            </a:pathLst>
          </a:custGeom>
          <a:blipFill>
            <a:blip r:embed="rId2">
              <a:alphaModFix amt="19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grpSp>
        <p:nvGrpSpPr>
          <p:cNvPr name="Group 10" id="10"/>
          <p:cNvGrpSpPr/>
          <p:nvPr/>
        </p:nvGrpSpPr>
        <p:grpSpPr>
          <a:xfrm rot="0">
            <a:off x="185327" y="173069"/>
            <a:ext cx="17920906" cy="9976104"/>
            <a:chOff x="0" y="0"/>
            <a:chExt cx="23894541" cy="13301472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23894542" cy="13301472"/>
            </a:xfrm>
            <a:custGeom>
              <a:avLst/>
              <a:gdLst/>
              <a:ahLst/>
              <a:cxnLst/>
              <a:rect r="r" b="b" t="t" l="l"/>
              <a:pathLst>
                <a:path h="13301472" w="23894542">
                  <a:moveTo>
                    <a:pt x="0" y="0"/>
                  </a:moveTo>
                  <a:lnTo>
                    <a:pt x="23894542" y="0"/>
                  </a:lnTo>
                  <a:lnTo>
                    <a:pt x="23894542" y="13301472"/>
                  </a:lnTo>
                  <a:lnTo>
                    <a:pt x="0" y="1330147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0" t="-9879" r="0" b="-9879"/>
              </a:stretch>
            </a:blipFill>
          </p:spPr>
        </p:sp>
      </p:grpSp>
      <p:sp>
        <p:nvSpPr>
          <p:cNvPr name="Freeform 12" id="12"/>
          <p:cNvSpPr/>
          <p:nvPr/>
        </p:nvSpPr>
        <p:spPr>
          <a:xfrm flipH="false" flipV="false" rot="0">
            <a:off x="0" y="-144661"/>
            <a:ext cx="18288000" cy="1929259"/>
          </a:xfrm>
          <a:custGeom>
            <a:avLst/>
            <a:gdLst/>
            <a:ahLst/>
            <a:cxnLst/>
            <a:rect r="r" b="b" t="t" l="l"/>
            <a:pathLst>
              <a:path h="1929259" w="18288000">
                <a:moveTo>
                  <a:pt x="0" y="0"/>
                </a:moveTo>
                <a:lnTo>
                  <a:pt x="18288000" y="0"/>
                </a:lnTo>
                <a:lnTo>
                  <a:pt x="18288000" y="1929259"/>
                </a:lnTo>
                <a:lnTo>
                  <a:pt x="0" y="1929259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-111" r="0" b="-111"/>
            </a:stretch>
          </a:blipFill>
        </p:spPr>
      </p:sp>
      <p:sp>
        <p:nvSpPr>
          <p:cNvPr name="TextBox 13" id="13"/>
          <p:cNvSpPr txBox="true"/>
          <p:nvPr/>
        </p:nvSpPr>
        <p:spPr>
          <a:xfrm rot="0">
            <a:off x="1211202" y="137356"/>
            <a:ext cx="15865597" cy="9842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98"/>
              </a:lnSpc>
            </a:pPr>
            <a:r>
              <a:rPr lang="en-US" sz="3999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{HYMN2_DES}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511198" y="1820656"/>
            <a:ext cx="8222178" cy="7945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719"/>
              </a:lnSpc>
            </a:pPr>
            <a:r>
              <a:rPr lang="en-US" sz="4800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{HYMN2_KN_V7}</a:t>
            </a: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</p:txBody>
      </p:sp>
      <p:sp>
        <p:nvSpPr>
          <p:cNvPr name="TextBox 15" id="15"/>
          <p:cNvSpPr txBox="true"/>
          <p:nvPr/>
        </p:nvSpPr>
        <p:spPr>
          <a:xfrm rot="0">
            <a:off x="9471746" y="1820656"/>
            <a:ext cx="8222178" cy="7945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719"/>
              </a:lnSpc>
            </a:pPr>
            <a:r>
              <a:rPr lang="en-US" sz="4800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{HYMN2_EN_V7}</a:t>
            </a: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</p:txBody>
      </p:sp>
    </p:spTree>
  </p:cSld>
  <p:clrMapOvr>
    <a:masterClrMapping/>
  </p:clrMapOvr>
</p:sld>
</file>

<file path=ppt/slides/slide19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798976" y="-1112126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0" y="0"/>
                </a:moveTo>
                <a:lnTo>
                  <a:pt x="5448219" y="0"/>
                </a:lnTo>
                <a:lnTo>
                  <a:pt x="5448219" y="5016902"/>
                </a:lnTo>
                <a:lnTo>
                  <a:pt x="0" y="501690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48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-176066" y="-3525521"/>
            <a:ext cx="18640140" cy="18640140"/>
            <a:chOff x="0" y="0"/>
            <a:chExt cx="24853520" cy="2485352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853519" cy="24853519"/>
            </a:xfrm>
            <a:custGeom>
              <a:avLst/>
              <a:gdLst/>
              <a:ahLst/>
              <a:cxnLst/>
              <a:rect r="r" b="b" t="t" l="l"/>
              <a:pathLst>
                <a:path h="24853519" w="24853519">
                  <a:moveTo>
                    <a:pt x="0" y="0"/>
                  </a:moveTo>
                  <a:lnTo>
                    <a:pt x="24853519" y="0"/>
                  </a:lnTo>
                  <a:lnTo>
                    <a:pt x="24853519" y="24853519"/>
                  </a:lnTo>
                  <a:lnTo>
                    <a:pt x="0" y="2485351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alphaModFix amt="68000"/>
              </a:blip>
              <a:stretch>
                <a:fillRect l="0" t="0" r="0" b="0"/>
              </a:stretch>
            </a:blipFill>
          </p:spPr>
        </p:sp>
      </p:grpSp>
      <p:grpSp>
        <p:nvGrpSpPr>
          <p:cNvPr name="Group 5" id="5"/>
          <p:cNvGrpSpPr/>
          <p:nvPr/>
        </p:nvGrpSpPr>
        <p:grpSpPr>
          <a:xfrm rot="0">
            <a:off x="13236334" y="0"/>
            <a:ext cx="5227701" cy="4517612"/>
            <a:chOff x="0" y="0"/>
            <a:chExt cx="6970268" cy="6023483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6970268" cy="6023483"/>
            </a:xfrm>
            <a:custGeom>
              <a:avLst/>
              <a:gdLst/>
              <a:ahLst/>
              <a:cxnLst/>
              <a:rect r="r" b="b" t="t" l="l"/>
              <a:pathLst>
                <a:path h="6023483" w="6970268">
                  <a:moveTo>
                    <a:pt x="0" y="0"/>
                  </a:moveTo>
                  <a:lnTo>
                    <a:pt x="6970268" y="0"/>
                  </a:lnTo>
                  <a:lnTo>
                    <a:pt x="6970268" y="6023483"/>
                  </a:lnTo>
                  <a:lnTo>
                    <a:pt x="0" y="602348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2" r="0" b="-52"/>
              </a:stretch>
            </a:blipFill>
          </p:spPr>
        </p:sp>
      </p:grpSp>
      <p:grpSp>
        <p:nvGrpSpPr>
          <p:cNvPr name="Group 7" id="7"/>
          <p:cNvGrpSpPr/>
          <p:nvPr/>
        </p:nvGrpSpPr>
        <p:grpSpPr>
          <a:xfrm rot="0">
            <a:off x="-176066" y="7052411"/>
            <a:ext cx="4008787" cy="3464243"/>
            <a:chOff x="0" y="0"/>
            <a:chExt cx="5345049" cy="4618991"/>
          </a:xfrm>
        </p:grpSpPr>
        <p:sp>
          <p:nvSpPr>
            <p:cNvPr name="Freeform 8" id="8"/>
            <p:cNvSpPr/>
            <p:nvPr/>
          </p:nvSpPr>
          <p:spPr>
            <a:xfrm flipH="true" flipV="true" rot="0">
              <a:off x="0" y="0"/>
              <a:ext cx="5345049" cy="4618990"/>
            </a:xfrm>
            <a:custGeom>
              <a:avLst/>
              <a:gdLst/>
              <a:ahLst/>
              <a:cxnLst/>
              <a:rect r="r" b="b" t="t" l="l"/>
              <a:pathLst>
                <a:path h="4618990" w="5345049">
                  <a:moveTo>
                    <a:pt x="5345049" y="4618990"/>
                  </a:moveTo>
                  <a:lnTo>
                    <a:pt x="0" y="4618990"/>
                  </a:lnTo>
                  <a:lnTo>
                    <a:pt x="0" y="0"/>
                  </a:lnTo>
                  <a:lnTo>
                    <a:pt x="5345049" y="0"/>
                  </a:lnTo>
                  <a:lnTo>
                    <a:pt x="5345049" y="4618990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2" r="0" b="-52"/>
              </a:stretch>
            </a:blipFill>
          </p:spPr>
        </p:sp>
      </p:grpSp>
      <p:sp>
        <p:nvSpPr>
          <p:cNvPr name="Freeform 9" id="9"/>
          <p:cNvSpPr/>
          <p:nvPr/>
        </p:nvSpPr>
        <p:spPr>
          <a:xfrm flipH="true" flipV="true" rot="0">
            <a:off x="14535190" y="7778549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5448219" y="5016902"/>
                </a:moveTo>
                <a:lnTo>
                  <a:pt x="0" y="5016902"/>
                </a:lnTo>
                <a:lnTo>
                  <a:pt x="0" y="0"/>
                </a:lnTo>
                <a:lnTo>
                  <a:pt x="5448219" y="0"/>
                </a:lnTo>
                <a:lnTo>
                  <a:pt x="5448219" y="5016902"/>
                </a:lnTo>
                <a:close/>
              </a:path>
            </a:pathLst>
          </a:custGeom>
          <a:blipFill>
            <a:blip r:embed="rId2">
              <a:alphaModFix amt="19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grpSp>
        <p:nvGrpSpPr>
          <p:cNvPr name="Group 10" id="10"/>
          <p:cNvGrpSpPr/>
          <p:nvPr/>
        </p:nvGrpSpPr>
        <p:grpSpPr>
          <a:xfrm rot="0">
            <a:off x="185327" y="173069"/>
            <a:ext cx="17920906" cy="9976104"/>
            <a:chOff x="0" y="0"/>
            <a:chExt cx="23894541" cy="13301472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23894542" cy="13301472"/>
            </a:xfrm>
            <a:custGeom>
              <a:avLst/>
              <a:gdLst/>
              <a:ahLst/>
              <a:cxnLst/>
              <a:rect r="r" b="b" t="t" l="l"/>
              <a:pathLst>
                <a:path h="13301472" w="23894542">
                  <a:moveTo>
                    <a:pt x="0" y="0"/>
                  </a:moveTo>
                  <a:lnTo>
                    <a:pt x="23894542" y="0"/>
                  </a:lnTo>
                  <a:lnTo>
                    <a:pt x="23894542" y="13301472"/>
                  </a:lnTo>
                  <a:lnTo>
                    <a:pt x="0" y="1330147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0" t="-9879" r="0" b="-9879"/>
              </a:stretch>
            </a:blipFill>
          </p:spPr>
        </p:sp>
      </p:grpSp>
      <p:sp>
        <p:nvSpPr>
          <p:cNvPr name="Freeform 12" id="12"/>
          <p:cNvSpPr/>
          <p:nvPr/>
        </p:nvSpPr>
        <p:spPr>
          <a:xfrm flipH="false" flipV="false" rot="0">
            <a:off x="0" y="-144661"/>
            <a:ext cx="18288000" cy="1929259"/>
          </a:xfrm>
          <a:custGeom>
            <a:avLst/>
            <a:gdLst/>
            <a:ahLst/>
            <a:cxnLst/>
            <a:rect r="r" b="b" t="t" l="l"/>
            <a:pathLst>
              <a:path h="1929259" w="18288000">
                <a:moveTo>
                  <a:pt x="0" y="0"/>
                </a:moveTo>
                <a:lnTo>
                  <a:pt x="18288000" y="0"/>
                </a:lnTo>
                <a:lnTo>
                  <a:pt x="18288000" y="1929259"/>
                </a:lnTo>
                <a:lnTo>
                  <a:pt x="0" y="1929259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-111" r="0" b="-111"/>
            </a:stretch>
          </a:blipFill>
        </p:spPr>
      </p:sp>
      <p:sp>
        <p:nvSpPr>
          <p:cNvPr name="TextBox 13" id="13"/>
          <p:cNvSpPr txBox="true"/>
          <p:nvPr/>
        </p:nvSpPr>
        <p:spPr>
          <a:xfrm rot="0">
            <a:off x="511198" y="1820656"/>
            <a:ext cx="8222178" cy="77267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719"/>
              </a:lnSpc>
            </a:pPr>
            <a:r>
              <a:rPr lang="en-US" sz="4800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{HYMN18_KN_V5}</a:t>
            </a: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</p:txBody>
      </p:sp>
      <p:sp>
        <p:nvSpPr>
          <p:cNvPr name="TextBox 14" id="14"/>
          <p:cNvSpPr txBox="true"/>
          <p:nvPr/>
        </p:nvSpPr>
        <p:spPr>
          <a:xfrm rot="0">
            <a:off x="9471746" y="1820656"/>
            <a:ext cx="8222178" cy="77267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719"/>
              </a:lnSpc>
            </a:pPr>
            <a:r>
              <a:rPr lang="en-US" sz="4800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{HYMN18_EN_V5}</a:t>
            </a: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</p:txBody>
      </p:sp>
      <p:sp>
        <p:nvSpPr>
          <p:cNvPr name="TextBox 15" id="15"/>
          <p:cNvSpPr txBox="true"/>
          <p:nvPr/>
        </p:nvSpPr>
        <p:spPr>
          <a:xfrm rot="0">
            <a:off x="1211202" y="137356"/>
            <a:ext cx="15865597" cy="79385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98"/>
              </a:lnSpc>
            </a:pPr>
            <a:r>
              <a:rPr lang="en-US" sz="3999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{HYMN18_DES}</a:t>
            </a:r>
          </a:p>
        </p:txBody>
      </p:sp>
    </p:spTree>
  </p:cSld>
  <p:clrMapOvr>
    <a:masterClrMapping/>
  </p:clrMapOvr>
</p:sld>
</file>

<file path=ppt/slides/slide19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798976" y="-1112126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0" y="0"/>
                </a:moveTo>
                <a:lnTo>
                  <a:pt x="5448219" y="0"/>
                </a:lnTo>
                <a:lnTo>
                  <a:pt x="5448219" y="5016902"/>
                </a:lnTo>
                <a:lnTo>
                  <a:pt x="0" y="501690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48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-176066" y="-3525521"/>
            <a:ext cx="18640140" cy="18640140"/>
            <a:chOff x="0" y="0"/>
            <a:chExt cx="24853520" cy="2485352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853519" cy="24853519"/>
            </a:xfrm>
            <a:custGeom>
              <a:avLst/>
              <a:gdLst/>
              <a:ahLst/>
              <a:cxnLst/>
              <a:rect r="r" b="b" t="t" l="l"/>
              <a:pathLst>
                <a:path h="24853519" w="24853519">
                  <a:moveTo>
                    <a:pt x="0" y="0"/>
                  </a:moveTo>
                  <a:lnTo>
                    <a:pt x="24853519" y="0"/>
                  </a:lnTo>
                  <a:lnTo>
                    <a:pt x="24853519" y="24853519"/>
                  </a:lnTo>
                  <a:lnTo>
                    <a:pt x="0" y="2485351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alphaModFix amt="68000"/>
              </a:blip>
              <a:stretch>
                <a:fillRect l="0" t="0" r="0" b="0"/>
              </a:stretch>
            </a:blipFill>
          </p:spPr>
        </p:sp>
      </p:grpSp>
      <p:grpSp>
        <p:nvGrpSpPr>
          <p:cNvPr name="Group 5" id="5"/>
          <p:cNvGrpSpPr/>
          <p:nvPr/>
        </p:nvGrpSpPr>
        <p:grpSpPr>
          <a:xfrm rot="0">
            <a:off x="13236334" y="0"/>
            <a:ext cx="5227701" cy="4517612"/>
            <a:chOff x="0" y="0"/>
            <a:chExt cx="6970268" cy="6023483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6970268" cy="6023483"/>
            </a:xfrm>
            <a:custGeom>
              <a:avLst/>
              <a:gdLst/>
              <a:ahLst/>
              <a:cxnLst/>
              <a:rect r="r" b="b" t="t" l="l"/>
              <a:pathLst>
                <a:path h="6023483" w="6970268">
                  <a:moveTo>
                    <a:pt x="0" y="0"/>
                  </a:moveTo>
                  <a:lnTo>
                    <a:pt x="6970268" y="0"/>
                  </a:lnTo>
                  <a:lnTo>
                    <a:pt x="6970268" y="6023483"/>
                  </a:lnTo>
                  <a:lnTo>
                    <a:pt x="0" y="602348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2" r="0" b="-52"/>
              </a:stretch>
            </a:blipFill>
          </p:spPr>
        </p:sp>
      </p:grpSp>
      <p:grpSp>
        <p:nvGrpSpPr>
          <p:cNvPr name="Group 7" id="7"/>
          <p:cNvGrpSpPr/>
          <p:nvPr/>
        </p:nvGrpSpPr>
        <p:grpSpPr>
          <a:xfrm rot="0">
            <a:off x="-176066" y="7052411"/>
            <a:ext cx="4008787" cy="3464243"/>
            <a:chOff x="0" y="0"/>
            <a:chExt cx="5345049" cy="4618991"/>
          </a:xfrm>
        </p:grpSpPr>
        <p:sp>
          <p:nvSpPr>
            <p:cNvPr name="Freeform 8" id="8"/>
            <p:cNvSpPr/>
            <p:nvPr/>
          </p:nvSpPr>
          <p:spPr>
            <a:xfrm flipH="true" flipV="true" rot="0">
              <a:off x="0" y="0"/>
              <a:ext cx="5345049" cy="4618990"/>
            </a:xfrm>
            <a:custGeom>
              <a:avLst/>
              <a:gdLst/>
              <a:ahLst/>
              <a:cxnLst/>
              <a:rect r="r" b="b" t="t" l="l"/>
              <a:pathLst>
                <a:path h="4618990" w="5345049">
                  <a:moveTo>
                    <a:pt x="5345049" y="4618990"/>
                  </a:moveTo>
                  <a:lnTo>
                    <a:pt x="0" y="4618990"/>
                  </a:lnTo>
                  <a:lnTo>
                    <a:pt x="0" y="0"/>
                  </a:lnTo>
                  <a:lnTo>
                    <a:pt x="5345049" y="0"/>
                  </a:lnTo>
                  <a:lnTo>
                    <a:pt x="5345049" y="4618990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2" r="0" b="-52"/>
              </a:stretch>
            </a:blipFill>
          </p:spPr>
        </p:sp>
      </p:grpSp>
      <p:sp>
        <p:nvSpPr>
          <p:cNvPr name="Freeform 9" id="9"/>
          <p:cNvSpPr/>
          <p:nvPr/>
        </p:nvSpPr>
        <p:spPr>
          <a:xfrm flipH="true" flipV="true" rot="0">
            <a:off x="14535190" y="7778549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5448219" y="5016902"/>
                </a:moveTo>
                <a:lnTo>
                  <a:pt x="0" y="5016902"/>
                </a:lnTo>
                <a:lnTo>
                  <a:pt x="0" y="0"/>
                </a:lnTo>
                <a:lnTo>
                  <a:pt x="5448219" y="0"/>
                </a:lnTo>
                <a:lnTo>
                  <a:pt x="5448219" y="5016902"/>
                </a:lnTo>
                <a:close/>
              </a:path>
            </a:pathLst>
          </a:custGeom>
          <a:blipFill>
            <a:blip r:embed="rId2">
              <a:alphaModFix amt="19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grpSp>
        <p:nvGrpSpPr>
          <p:cNvPr name="Group 10" id="10"/>
          <p:cNvGrpSpPr/>
          <p:nvPr/>
        </p:nvGrpSpPr>
        <p:grpSpPr>
          <a:xfrm rot="0">
            <a:off x="185327" y="173069"/>
            <a:ext cx="17920906" cy="9976104"/>
            <a:chOff x="0" y="0"/>
            <a:chExt cx="23894541" cy="13301472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23894542" cy="13301472"/>
            </a:xfrm>
            <a:custGeom>
              <a:avLst/>
              <a:gdLst/>
              <a:ahLst/>
              <a:cxnLst/>
              <a:rect r="r" b="b" t="t" l="l"/>
              <a:pathLst>
                <a:path h="13301472" w="23894542">
                  <a:moveTo>
                    <a:pt x="0" y="0"/>
                  </a:moveTo>
                  <a:lnTo>
                    <a:pt x="23894542" y="0"/>
                  </a:lnTo>
                  <a:lnTo>
                    <a:pt x="23894542" y="13301472"/>
                  </a:lnTo>
                  <a:lnTo>
                    <a:pt x="0" y="1330147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0" t="-9879" r="0" b="-9879"/>
              </a:stretch>
            </a:blipFill>
          </p:spPr>
        </p:sp>
      </p:grpSp>
      <p:sp>
        <p:nvSpPr>
          <p:cNvPr name="Freeform 12" id="12"/>
          <p:cNvSpPr/>
          <p:nvPr/>
        </p:nvSpPr>
        <p:spPr>
          <a:xfrm flipH="false" flipV="false" rot="0">
            <a:off x="0" y="-144661"/>
            <a:ext cx="18288000" cy="1929259"/>
          </a:xfrm>
          <a:custGeom>
            <a:avLst/>
            <a:gdLst/>
            <a:ahLst/>
            <a:cxnLst/>
            <a:rect r="r" b="b" t="t" l="l"/>
            <a:pathLst>
              <a:path h="1929259" w="18288000">
                <a:moveTo>
                  <a:pt x="0" y="0"/>
                </a:moveTo>
                <a:lnTo>
                  <a:pt x="18288000" y="0"/>
                </a:lnTo>
                <a:lnTo>
                  <a:pt x="18288000" y="1929259"/>
                </a:lnTo>
                <a:lnTo>
                  <a:pt x="0" y="1929259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-111" r="0" b="-111"/>
            </a:stretch>
          </a:blipFill>
        </p:spPr>
      </p:sp>
      <p:sp>
        <p:nvSpPr>
          <p:cNvPr name="TextBox 13" id="13"/>
          <p:cNvSpPr txBox="true"/>
          <p:nvPr/>
        </p:nvSpPr>
        <p:spPr>
          <a:xfrm rot="0">
            <a:off x="511198" y="1820656"/>
            <a:ext cx="8222178" cy="77267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719"/>
              </a:lnSpc>
            </a:pPr>
            <a:r>
              <a:rPr lang="en-US" sz="4800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{HYMN18_KN_V6}</a:t>
            </a: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</p:txBody>
      </p:sp>
      <p:sp>
        <p:nvSpPr>
          <p:cNvPr name="TextBox 14" id="14"/>
          <p:cNvSpPr txBox="true"/>
          <p:nvPr/>
        </p:nvSpPr>
        <p:spPr>
          <a:xfrm rot="0">
            <a:off x="9471746" y="1820656"/>
            <a:ext cx="8222178" cy="77267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719"/>
              </a:lnSpc>
            </a:pPr>
            <a:r>
              <a:rPr lang="en-US" sz="4800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{HYMN18_EN_V6}</a:t>
            </a: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</p:txBody>
      </p:sp>
      <p:sp>
        <p:nvSpPr>
          <p:cNvPr name="TextBox 15" id="15"/>
          <p:cNvSpPr txBox="true"/>
          <p:nvPr/>
        </p:nvSpPr>
        <p:spPr>
          <a:xfrm rot="0">
            <a:off x="1211202" y="137356"/>
            <a:ext cx="15865597" cy="79385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98"/>
              </a:lnSpc>
            </a:pPr>
            <a:r>
              <a:rPr lang="en-US" sz="3999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{HYMN18_DES}</a:t>
            </a:r>
          </a:p>
        </p:txBody>
      </p:sp>
    </p:spTree>
  </p:cSld>
  <p:clrMapOvr>
    <a:masterClrMapping/>
  </p:clrMapOvr>
</p:sld>
</file>

<file path=ppt/slides/slide19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798976" y="-1112126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0" y="0"/>
                </a:moveTo>
                <a:lnTo>
                  <a:pt x="5448219" y="0"/>
                </a:lnTo>
                <a:lnTo>
                  <a:pt x="5448219" y="5016902"/>
                </a:lnTo>
                <a:lnTo>
                  <a:pt x="0" y="501690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48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-176066" y="-3525521"/>
            <a:ext cx="18640140" cy="18640140"/>
            <a:chOff x="0" y="0"/>
            <a:chExt cx="24853520" cy="2485352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853519" cy="24853519"/>
            </a:xfrm>
            <a:custGeom>
              <a:avLst/>
              <a:gdLst/>
              <a:ahLst/>
              <a:cxnLst/>
              <a:rect r="r" b="b" t="t" l="l"/>
              <a:pathLst>
                <a:path h="24853519" w="24853519">
                  <a:moveTo>
                    <a:pt x="0" y="0"/>
                  </a:moveTo>
                  <a:lnTo>
                    <a:pt x="24853519" y="0"/>
                  </a:lnTo>
                  <a:lnTo>
                    <a:pt x="24853519" y="24853519"/>
                  </a:lnTo>
                  <a:lnTo>
                    <a:pt x="0" y="2485351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alphaModFix amt="68000"/>
              </a:blip>
              <a:stretch>
                <a:fillRect l="0" t="0" r="0" b="0"/>
              </a:stretch>
            </a:blipFill>
          </p:spPr>
        </p:sp>
      </p:grpSp>
      <p:grpSp>
        <p:nvGrpSpPr>
          <p:cNvPr name="Group 5" id="5"/>
          <p:cNvGrpSpPr/>
          <p:nvPr/>
        </p:nvGrpSpPr>
        <p:grpSpPr>
          <a:xfrm rot="0">
            <a:off x="13236334" y="0"/>
            <a:ext cx="5227701" cy="4517612"/>
            <a:chOff x="0" y="0"/>
            <a:chExt cx="6970268" cy="6023483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6970268" cy="6023483"/>
            </a:xfrm>
            <a:custGeom>
              <a:avLst/>
              <a:gdLst/>
              <a:ahLst/>
              <a:cxnLst/>
              <a:rect r="r" b="b" t="t" l="l"/>
              <a:pathLst>
                <a:path h="6023483" w="6970268">
                  <a:moveTo>
                    <a:pt x="0" y="0"/>
                  </a:moveTo>
                  <a:lnTo>
                    <a:pt x="6970268" y="0"/>
                  </a:lnTo>
                  <a:lnTo>
                    <a:pt x="6970268" y="6023483"/>
                  </a:lnTo>
                  <a:lnTo>
                    <a:pt x="0" y="602348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2" r="0" b="-52"/>
              </a:stretch>
            </a:blipFill>
          </p:spPr>
        </p:sp>
      </p:grpSp>
      <p:grpSp>
        <p:nvGrpSpPr>
          <p:cNvPr name="Group 7" id="7"/>
          <p:cNvGrpSpPr/>
          <p:nvPr/>
        </p:nvGrpSpPr>
        <p:grpSpPr>
          <a:xfrm rot="0">
            <a:off x="-176066" y="7052411"/>
            <a:ext cx="4008787" cy="3464243"/>
            <a:chOff x="0" y="0"/>
            <a:chExt cx="5345049" cy="4618991"/>
          </a:xfrm>
        </p:grpSpPr>
        <p:sp>
          <p:nvSpPr>
            <p:cNvPr name="Freeform 8" id="8"/>
            <p:cNvSpPr/>
            <p:nvPr/>
          </p:nvSpPr>
          <p:spPr>
            <a:xfrm flipH="true" flipV="true" rot="0">
              <a:off x="0" y="0"/>
              <a:ext cx="5345049" cy="4618990"/>
            </a:xfrm>
            <a:custGeom>
              <a:avLst/>
              <a:gdLst/>
              <a:ahLst/>
              <a:cxnLst/>
              <a:rect r="r" b="b" t="t" l="l"/>
              <a:pathLst>
                <a:path h="4618990" w="5345049">
                  <a:moveTo>
                    <a:pt x="5345049" y="4618990"/>
                  </a:moveTo>
                  <a:lnTo>
                    <a:pt x="0" y="4618990"/>
                  </a:lnTo>
                  <a:lnTo>
                    <a:pt x="0" y="0"/>
                  </a:lnTo>
                  <a:lnTo>
                    <a:pt x="5345049" y="0"/>
                  </a:lnTo>
                  <a:lnTo>
                    <a:pt x="5345049" y="4618990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2" r="0" b="-52"/>
              </a:stretch>
            </a:blipFill>
          </p:spPr>
        </p:sp>
      </p:grpSp>
      <p:sp>
        <p:nvSpPr>
          <p:cNvPr name="Freeform 9" id="9"/>
          <p:cNvSpPr/>
          <p:nvPr/>
        </p:nvSpPr>
        <p:spPr>
          <a:xfrm flipH="true" flipV="true" rot="0">
            <a:off x="14535190" y="7778549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5448219" y="5016902"/>
                </a:moveTo>
                <a:lnTo>
                  <a:pt x="0" y="5016902"/>
                </a:lnTo>
                <a:lnTo>
                  <a:pt x="0" y="0"/>
                </a:lnTo>
                <a:lnTo>
                  <a:pt x="5448219" y="0"/>
                </a:lnTo>
                <a:lnTo>
                  <a:pt x="5448219" y="5016902"/>
                </a:lnTo>
                <a:close/>
              </a:path>
            </a:pathLst>
          </a:custGeom>
          <a:blipFill>
            <a:blip r:embed="rId2">
              <a:alphaModFix amt="19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grpSp>
        <p:nvGrpSpPr>
          <p:cNvPr name="Group 10" id="10"/>
          <p:cNvGrpSpPr/>
          <p:nvPr/>
        </p:nvGrpSpPr>
        <p:grpSpPr>
          <a:xfrm rot="0">
            <a:off x="185327" y="173069"/>
            <a:ext cx="17920906" cy="9976104"/>
            <a:chOff x="0" y="0"/>
            <a:chExt cx="23894541" cy="13301472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23894542" cy="13301472"/>
            </a:xfrm>
            <a:custGeom>
              <a:avLst/>
              <a:gdLst/>
              <a:ahLst/>
              <a:cxnLst/>
              <a:rect r="r" b="b" t="t" l="l"/>
              <a:pathLst>
                <a:path h="13301472" w="23894542">
                  <a:moveTo>
                    <a:pt x="0" y="0"/>
                  </a:moveTo>
                  <a:lnTo>
                    <a:pt x="23894542" y="0"/>
                  </a:lnTo>
                  <a:lnTo>
                    <a:pt x="23894542" y="13301472"/>
                  </a:lnTo>
                  <a:lnTo>
                    <a:pt x="0" y="1330147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0" t="-9879" r="0" b="-9879"/>
              </a:stretch>
            </a:blipFill>
          </p:spPr>
        </p:sp>
      </p:grpSp>
      <p:sp>
        <p:nvSpPr>
          <p:cNvPr name="Freeform 12" id="12"/>
          <p:cNvSpPr/>
          <p:nvPr/>
        </p:nvSpPr>
        <p:spPr>
          <a:xfrm flipH="false" flipV="false" rot="0">
            <a:off x="0" y="-144661"/>
            <a:ext cx="18288000" cy="1929259"/>
          </a:xfrm>
          <a:custGeom>
            <a:avLst/>
            <a:gdLst/>
            <a:ahLst/>
            <a:cxnLst/>
            <a:rect r="r" b="b" t="t" l="l"/>
            <a:pathLst>
              <a:path h="1929259" w="18288000">
                <a:moveTo>
                  <a:pt x="0" y="0"/>
                </a:moveTo>
                <a:lnTo>
                  <a:pt x="18288000" y="0"/>
                </a:lnTo>
                <a:lnTo>
                  <a:pt x="18288000" y="1929259"/>
                </a:lnTo>
                <a:lnTo>
                  <a:pt x="0" y="1929259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-111" r="0" b="-111"/>
            </a:stretch>
          </a:blipFill>
        </p:spPr>
      </p:sp>
      <p:sp>
        <p:nvSpPr>
          <p:cNvPr name="TextBox 13" id="13"/>
          <p:cNvSpPr txBox="true"/>
          <p:nvPr/>
        </p:nvSpPr>
        <p:spPr>
          <a:xfrm rot="0">
            <a:off x="511198" y="1820656"/>
            <a:ext cx="8222178" cy="77267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719"/>
              </a:lnSpc>
            </a:pPr>
            <a:r>
              <a:rPr lang="en-US" sz="4800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{HYMN18_KN_V7}</a:t>
            </a: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</p:txBody>
      </p:sp>
      <p:sp>
        <p:nvSpPr>
          <p:cNvPr name="TextBox 14" id="14"/>
          <p:cNvSpPr txBox="true"/>
          <p:nvPr/>
        </p:nvSpPr>
        <p:spPr>
          <a:xfrm rot="0">
            <a:off x="9471746" y="1820656"/>
            <a:ext cx="8222178" cy="77267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719"/>
              </a:lnSpc>
            </a:pPr>
            <a:r>
              <a:rPr lang="en-US" sz="4800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{HYMN18_EN_V7}</a:t>
            </a: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</p:txBody>
      </p:sp>
      <p:sp>
        <p:nvSpPr>
          <p:cNvPr name="TextBox 15" id="15"/>
          <p:cNvSpPr txBox="true"/>
          <p:nvPr/>
        </p:nvSpPr>
        <p:spPr>
          <a:xfrm rot="0">
            <a:off x="1211202" y="137356"/>
            <a:ext cx="15865597" cy="79385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98"/>
              </a:lnSpc>
            </a:pPr>
            <a:r>
              <a:rPr lang="en-US" sz="3999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{HYMN18_DES}</a:t>
            </a:r>
          </a:p>
        </p:txBody>
      </p:sp>
    </p:spTree>
  </p:cSld>
  <p:clrMapOvr>
    <a:masterClrMapping/>
  </p:clrMapOvr>
</p:sld>
</file>

<file path=ppt/slides/slide19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798976" y="-1112126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0" y="0"/>
                </a:moveTo>
                <a:lnTo>
                  <a:pt x="5448219" y="0"/>
                </a:lnTo>
                <a:lnTo>
                  <a:pt x="5448219" y="5016902"/>
                </a:lnTo>
                <a:lnTo>
                  <a:pt x="0" y="501690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48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-176066" y="-3525521"/>
            <a:ext cx="18640140" cy="18640140"/>
            <a:chOff x="0" y="0"/>
            <a:chExt cx="24853520" cy="2485352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853519" cy="24853519"/>
            </a:xfrm>
            <a:custGeom>
              <a:avLst/>
              <a:gdLst/>
              <a:ahLst/>
              <a:cxnLst/>
              <a:rect r="r" b="b" t="t" l="l"/>
              <a:pathLst>
                <a:path h="24853519" w="24853519">
                  <a:moveTo>
                    <a:pt x="0" y="0"/>
                  </a:moveTo>
                  <a:lnTo>
                    <a:pt x="24853519" y="0"/>
                  </a:lnTo>
                  <a:lnTo>
                    <a:pt x="24853519" y="24853519"/>
                  </a:lnTo>
                  <a:lnTo>
                    <a:pt x="0" y="2485351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alphaModFix amt="68000"/>
              </a:blip>
              <a:stretch>
                <a:fillRect l="0" t="0" r="0" b="0"/>
              </a:stretch>
            </a:blipFill>
          </p:spPr>
        </p:sp>
      </p:grpSp>
      <p:grpSp>
        <p:nvGrpSpPr>
          <p:cNvPr name="Group 5" id="5"/>
          <p:cNvGrpSpPr/>
          <p:nvPr/>
        </p:nvGrpSpPr>
        <p:grpSpPr>
          <a:xfrm rot="0">
            <a:off x="13236334" y="0"/>
            <a:ext cx="5227701" cy="4517612"/>
            <a:chOff x="0" y="0"/>
            <a:chExt cx="6970268" cy="6023483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6970268" cy="6023483"/>
            </a:xfrm>
            <a:custGeom>
              <a:avLst/>
              <a:gdLst/>
              <a:ahLst/>
              <a:cxnLst/>
              <a:rect r="r" b="b" t="t" l="l"/>
              <a:pathLst>
                <a:path h="6023483" w="6970268">
                  <a:moveTo>
                    <a:pt x="0" y="0"/>
                  </a:moveTo>
                  <a:lnTo>
                    <a:pt x="6970268" y="0"/>
                  </a:lnTo>
                  <a:lnTo>
                    <a:pt x="6970268" y="6023483"/>
                  </a:lnTo>
                  <a:lnTo>
                    <a:pt x="0" y="602348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2" r="0" b="-52"/>
              </a:stretch>
            </a:blipFill>
          </p:spPr>
        </p:sp>
      </p:grpSp>
      <p:grpSp>
        <p:nvGrpSpPr>
          <p:cNvPr name="Group 7" id="7"/>
          <p:cNvGrpSpPr/>
          <p:nvPr/>
        </p:nvGrpSpPr>
        <p:grpSpPr>
          <a:xfrm rot="0">
            <a:off x="-176066" y="7052411"/>
            <a:ext cx="4008787" cy="3464243"/>
            <a:chOff x="0" y="0"/>
            <a:chExt cx="5345049" cy="4618991"/>
          </a:xfrm>
        </p:grpSpPr>
        <p:sp>
          <p:nvSpPr>
            <p:cNvPr name="Freeform 8" id="8"/>
            <p:cNvSpPr/>
            <p:nvPr/>
          </p:nvSpPr>
          <p:spPr>
            <a:xfrm flipH="true" flipV="true" rot="0">
              <a:off x="0" y="0"/>
              <a:ext cx="5345049" cy="4618990"/>
            </a:xfrm>
            <a:custGeom>
              <a:avLst/>
              <a:gdLst/>
              <a:ahLst/>
              <a:cxnLst/>
              <a:rect r="r" b="b" t="t" l="l"/>
              <a:pathLst>
                <a:path h="4618990" w="5345049">
                  <a:moveTo>
                    <a:pt x="5345049" y="4618990"/>
                  </a:moveTo>
                  <a:lnTo>
                    <a:pt x="0" y="4618990"/>
                  </a:lnTo>
                  <a:lnTo>
                    <a:pt x="0" y="0"/>
                  </a:lnTo>
                  <a:lnTo>
                    <a:pt x="5345049" y="0"/>
                  </a:lnTo>
                  <a:lnTo>
                    <a:pt x="5345049" y="4618990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2" r="0" b="-52"/>
              </a:stretch>
            </a:blipFill>
          </p:spPr>
        </p:sp>
      </p:grpSp>
      <p:sp>
        <p:nvSpPr>
          <p:cNvPr name="Freeform 9" id="9"/>
          <p:cNvSpPr/>
          <p:nvPr/>
        </p:nvSpPr>
        <p:spPr>
          <a:xfrm flipH="true" flipV="true" rot="0">
            <a:off x="14535190" y="7778549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5448219" y="5016902"/>
                </a:moveTo>
                <a:lnTo>
                  <a:pt x="0" y="5016902"/>
                </a:lnTo>
                <a:lnTo>
                  <a:pt x="0" y="0"/>
                </a:lnTo>
                <a:lnTo>
                  <a:pt x="5448219" y="0"/>
                </a:lnTo>
                <a:lnTo>
                  <a:pt x="5448219" y="5016902"/>
                </a:lnTo>
                <a:close/>
              </a:path>
            </a:pathLst>
          </a:custGeom>
          <a:blipFill>
            <a:blip r:embed="rId2">
              <a:alphaModFix amt="19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grpSp>
        <p:nvGrpSpPr>
          <p:cNvPr name="Group 10" id="10"/>
          <p:cNvGrpSpPr/>
          <p:nvPr/>
        </p:nvGrpSpPr>
        <p:grpSpPr>
          <a:xfrm rot="0">
            <a:off x="185327" y="173069"/>
            <a:ext cx="17920906" cy="9976104"/>
            <a:chOff x="0" y="0"/>
            <a:chExt cx="23894541" cy="13301472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23894542" cy="13301472"/>
            </a:xfrm>
            <a:custGeom>
              <a:avLst/>
              <a:gdLst/>
              <a:ahLst/>
              <a:cxnLst/>
              <a:rect r="r" b="b" t="t" l="l"/>
              <a:pathLst>
                <a:path h="13301472" w="23894542">
                  <a:moveTo>
                    <a:pt x="0" y="0"/>
                  </a:moveTo>
                  <a:lnTo>
                    <a:pt x="23894542" y="0"/>
                  </a:lnTo>
                  <a:lnTo>
                    <a:pt x="23894542" y="13301472"/>
                  </a:lnTo>
                  <a:lnTo>
                    <a:pt x="0" y="1330147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0" t="-9879" r="0" b="-9879"/>
              </a:stretch>
            </a:blipFill>
          </p:spPr>
        </p:sp>
      </p:grpSp>
      <p:sp>
        <p:nvSpPr>
          <p:cNvPr name="Freeform 12" id="12"/>
          <p:cNvSpPr/>
          <p:nvPr/>
        </p:nvSpPr>
        <p:spPr>
          <a:xfrm flipH="false" flipV="false" rot="0">
            <a:off x="0" y="-144661"/>
            <a:ext cx="18288000" cy="1929259"/>
          </a:xfrm>
          <a:custGeom>
            <a:avLst/>
            <a:gdLst/>
            <a:ahLst/>
            <a:cxnLst/>
            <a:rect r="r" b="b" t="t" l="l"/>
            <a:pathLst>
              <a:path h="1929259" w="18288000">
                <a:moveTo>
                  <a:pt x="0" y="0"/>
                </a:moveTo>
                <a:lnTo>
                  <a:pt x="18288000" y="0"/>
                </a:lnTo>
                <a:lnTo>
                  <a:pt x="18288000" y="1929259"/>
                </a:lnTo>
                <a:lnTo>
                  <a:pt x="0" y="1929259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-111" r="0" b="-111"/>
            </a:stretch>
          </a:blipFill>
        </p:spPr>
      </p:sp>
      <p:sp>
        <p:nvSpPr>
          <p:cNvPr name="TextBox 13" id="13"/>
          <p:cNvSpPr txBox="true"/>
          <p:nvPr/>
        </p:nvSpPr>
        <p:spPr>
          <a:xfrm rot="0">
            <a:off x="511198" y="1820656"/>
            <a:ext cx="8222178" cy="77267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719"/>
              </a:lnSpc>
            </a:pPr>
            <a:r>
              <a:rPr lang="en-US" sz="4800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{HYMN18_KN_V8}</a:t>
            </a: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</p:txBody>
      </p:sp>
      <p:sp>
        <p:nvSpPr>
          <p:cNvPr name="TextBox 14" id="14"/>
          <p:cNvSpPr txBox="true"/>
          <p:nvPr/>
        </p:nvSpPr>
        <p:spPr>
          <a:xfrm rot="0">
            <a:off x="9471746" y="1820656"/>
            <a:ext cx="8222178" cy="77267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719"/>
              </a:lnSpc>
            </a:pPr>
            <a:r>
              <a:rPr lang="en-US" sz="4800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{HYMN18_EN_V8}</a:t>
            </a: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</p:txBody>
      </p:sp>
      <p:sp>
        <p:nvSpPr>
          <p:cNvPr name="TextBox 15" id="15"/>
          <p:cNvSpPr txBox="true"/>
          <p:nvPr/>
        </p:nvSpPr>
        <p:spPr>
          <a:xfrm rot="0">
            <a:off x="1211202" y="137356"/>
            <a:ext cx="15865597" cy="79385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98"/>
              </a:lnSpc>
            </a:pPr>
            <a:r>
              <a:rPr lang="en-US" sz="3999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{HYMN18_DES}</a:t>
            </a:r>
          </a:p>
        </p:txBody>
      </p:sp>
    </p:spTree>
  </p:cSld>
  <p:clrMapOvr>
    <a:masterClrMapping/>
  </p:clrMapOvr>
</p:sld>
</file>

<file path=ppt/slides/slide19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176066" y="-3525521"/>
            <a:ext cx="18640140" cy="18640140"/>
            <a:chOff x="0" y="0"/>
            <a:chExt cx="24853520" cy="2485352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853519" cy="24853519"/>
            </a:xfrm>
            <a:custGeom>
              <a:avLst/>
              <a:gdLst/>
              <a:ahLst/>
              <a:cxnLst/>
              <a:rect r="r" b="b" t="t" l="l"/>
              <a:pathLst>
                <a:path h="24853519" w="24853519">
                  <a:moveTo>
                    <a:pt x="0" y="0"/>
                  </a:moveTo>
                  <a:lnTo>
                    <a:pt x="24853519" y="0"/>
                  </a:lnTo>
                  <a:lnTo>
                    <a:pt x="24853519" y="24853519"/>
                  </a:lnTo>
                  <a:lnTo>
                    <a:pt x="0" y="2485351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68000"/>
              </a:blip>
              <a:stretch>
                <a:fillRect l="0" t="0" r="0" b="0"/>
              </a:stretch>
            </a:blipFill>
          </p:spPr>
        </p:sp>
      </p:grpSp>
      <p:grpSp>
        <p:nvGrpSpPr>
          <p:cNvPr name="Group 4" id="4"/>
          <p:cNvGrpSpPr/>
          <p:nvPr/>
        </p:nvGrpSpPr>
        <p:grpSpPr>
          <a:xfrm rot="5962817">
            <a:off x="-3615525" y="-227130"/>
            <a:ext cx="8789956" cy="8229600"/>
            <a:chOff x="0" y="0"/>
            <a:chExt cx="11719941" cy="109728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11719941" cy="10972800"/>
            </a:xfrm>
            <a:custGeom>
              <a:avLst/>
              <a:gdLst/>
              <a:ahLst/>
              <a:cxnLst/>
              <a:rect r="r" b="b" t="t" l="l"/>
              <a:pathLst>
                <a:path h="10972800" w="11719941">
                  <a:moveTo>
                    <a:pt x="0" y="0"/>
                  </a:moveTo>
                  <a:lnTo>
                    <a:pt x="11719941" y="0"/>
                  </a:lnTo>
                  <a:lnTo>
                    <a:pt x="11719941" y="10972800"/>
                  </a:lnTo>
                  <a:lnTo>
                    <a:pt x="0" y="109728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0" t="-9" r="0" b="-9"/>
              </a:stretch>
            </a:blipFill>
          </p:spPr>
        </p:sp>
      </p:grpSp>
      <p:grpSp>
        <p:nvGrpSpPr>
          <p:cNvPr name="Group 6" id="6"/>
          <p:cNvGrpSpPr/>
          <p:nvPr/>
        </p:nvGrpSpPr>
        <p:grpSpPr>
          <a:xfrm rot="0">
            <a:off x="13233236" y="-563663"/>
            <a:ext cx="5824728" cy="5057775"/>
            <a:chOff x="0" y="0"/>
            <a:chExt cx="7766304" cy="674370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7766304" cy="6743700"/>
            </a:xfrm>
            <a:custGeom>
              <a:avLst/>
              <a:gdLst/>
              <a:ahLst/>
              <a:cxnLst/>
              <a:rect r="r" b="b" t="t" l="l"/>
              <a:pathLst>
                <a:path h="6743700" w="7766304">
                  <a:moveTo>
                    <a:pt x="0" y="0"/>
                  </a:moveTo>
                  <a:lnTo>
                    <a:pt x="7766304" y="0"/>
                  </a:lnTo>
                  <a:lnTo>
                    <a:pt x="7766304" y="6743700"/>
                  </a:lnTo>
                  <a:lnTo>
                    <a:pt x="0" y="67437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l="0" t="-22" r="0" b="-22"/>
              </a:stretch>
            </a:blipFill>
          </p:spPr>
        </p:sp>
      </p:grpSp>
      <p:sp>
        <p:nvSpPr>
          <p:cNvPr name="TextBox 8" id="8"/>
          <p:cNvSpPr txBox="true"/>
          <p:nvPr/>
        </p:nvSpPr>
        <p:spPr>
          <a:xfrm rot="0">
            <a:off x="5410200" y="4419600"/>
            <a:ext cx="11256477" cy="165503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3339"/>
              </a:lnSpc>
            </a:pPr>
            <a:r>
              <a:rPr lang="en-US" sz="11499" b="true">
                <a:solidFill>
                  <a:srgbClr val="000000"/>
                </a:solidFill>
                <a:latin typeface="Cambria Bold"/>
                <a:ea typeface="Cambria Bold"/>
                <a:cs typeface="Cambria Bold"/>
                <a:sym typeface="Cambria Bold"/>
              </a:rPr>
              <a:t>Lord’s Prayer</a:t>
            </a:r>
          </a:p>
        </p:txBody>
      </p:sp>
      <p:grpSp>
        <p:nvGrpSpPr>
          <p:cNvPr name="Group 9" id="9"/>
          <p:cNvGrpSpPr/>
          <p:nvPr/>
        </p:nvGrpSpPr>
        <p:grpSpPr>
          <a:xfrm rot="0">
            <a:off x="13233236" y="6235220"/>
            <a:ext cx="5824728" cy="5057775"/>
            <a:chOff x="0" y="0"/>
            <a:chExt cx="7766304" cy="6743700"/>
          </a:xfrm>
        </p:grpSpPr>
        <p:sp>
          <p:nvSpPr>
            <p:cNvPr name="Freeform 10" id="10"/>
            <p:cNvSpPr/>
            <p:nvPr/>
          </p:nvSpPr>
          <p:spPr>
            <a:xfrm flipH="false" flipV="true" rot="0">
              <a:off x="0" y="0"/>
              <a:ext cx="7766304" cy="6743700"/>
            </a:xfrm>
            <a:custGeom>
              <a:avLst/>
              <a:gdLst/>
              <a:ahLst/>
              <a:cxnLst/>
              <a:rect r="r" b="b" t="t" l="l"/>
              <a:pathLst>
                <a:path h="6743700" w="7766304">
                  <a:moveTo>
                    <a:pt x="0" y="6743700"/>
                  </a:moveTo>
                  <a:lnTo>
                    <a:pt x="7766304" y="6743700"/>
                  </a:lnTo>
                  <a:lnTo>
                    <a:pt x="7766304" y="0"/>
                  </a:lnTo>
                  <a:lnTo>
                    <a:pt x="0" y="0"/>
                  </a:lnTo>
                  <a:lnTo>
                    <a:pt x="0" y="6743700"/>
                  </a:lnTo>
                  <a:close/>
                </a:path>
              </a:pathLst>
            </a:custGeom>
            <a:blipFill>
              <a:blip r:embed="rId4"/>
              <a:stretch>
                <a:fillRect l="0" t="-22" r="0" b="-22"/>
              </a:stretch>
            </a:blipFill>
          </p:spPr>
        </p:sp>
      </p:grpSp>
    </p:spTree>
  </p:cSld>
  <p:clrMapOvr>
    <a:masterClrMapping/>
  </p:clrMapOvr>
</p:sld>
</file>

<file path=ppt/slides/slide19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798976" y="-1112126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0" y="0"/>
                </a:moveTo>
                <a:lnTo>
                  <a:pt x="5448219" y="0"/>
                </a:lnTo>
                <a:lnTo>
                  <a:pt x="5448219" y="5016902"/>
                </a:lnTo>
                <a:lnTo>
                  <a:pt x="0" y="501690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48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sp>
        <p:nvSpPr>
          <p:cNvPr name="Freeform 3" id="3"/>
          <p:cNvSpPr/>
          <p:nvPr/>
        </p:nvSpPr>
        <p:spPr>
          <a:xfrm flipH="true" flipV="true" rot="0">
            <a:off x="3678219" y="949614"/>
            <a:ext cx="12731003" cy="11723132"/>
          </a:xfrm>
          <a:custGeom>
            <a:avLst/>
            <a:gdLst/>
            <a:ahLst/>
            <a:cxnLst/>
            <a:rect r="r" b="b" t="t" l="l"/>
            <a:pathLst>
              <a:path h="11723132" w="12731003">
                <a:moveTo>
                  <a:pt x="12731003" y="11723132"/>
                </a:moveTo>
                <a:lnTo>
                  <a:pt x="0" y="11723132"/>
                </a:lnTo>
                <a:lnTo>
                  <a:pt x="0" y="0"/>
                </a:lnTo>
                <a:lnTo>
                  <a:pt x="12731003" y="0"/>
                </a:lnTo>
                <a:lnTo>
                  <a:pt x="12731003" y="11723132"/>
                </a:lnTo>
                <a:close/>
              </a:path>
            </a:pathLst>
          </a:custGeom>
          <a:blipFill>
            <a:blip r:embed="rId2">
              <a:alphaModFix amt="12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156" r="0" b="-156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-176066" y="-3525521"/>
            <a:ext cx="18640140" cy="18640140"/>
            <a:chOff x="0" y="0"/>
            <a:chExt cx="24853520" cy="2485352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853519" cy="24853519"/>
            </a:xfrm>
            <a:custGeom>
              <a:avLst/>
              <a:gdLst/>
              <a:ahLst/>
              <a:cxnLst/>
              <a:rect r="r" b="b" t="t" l="l"/>
              <a:pathLst>
                <a:path h="24853519" w="24853519">
                  <a:moveTo>
                    <a:pt x="0" y="0"/>
                  </a:moveTo>
                  <a:lnTo>
                    <a:pt x="24853519" y="0"/>
                  </a:lnTo>
                  <a:lnTo>
                    <a:pt x="24853519" y="24853519"/>
                  </a:lnTo>
                  <a:lnTo>
                    <a:pt x="0" y="2485351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alphaModFix amt="68000"/>
              </a:blip>
              <a:stretch>
                <a:fillRect l="0" t="0" r="0" b="0"/>
              </a:stretch>
            </a:blipFill>
          </p:spPr>
        </p:sp>
      </p:grpSp>
      <p:grpSp>
        <p:nvGrpSpPr>
          <p:cNvPr name="Group 6" id="6"/>
          <p:cNvGrpSpPr/>
          <p:nvPr/>
        </p:nvGrpSpPr>
        <p:grpSpPr>
          <a:xfrm rot="0">
            <a:off x="13236334" y="0"/>
            <a:ext cx="5227701" cy="4517612"/>
            <a:chOff x="0" y="0"/>
            <a:chExt cx="6970268" cy="6023483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6970268" cy="6023483"/>
            </a:xfrm>
            <a:custGeom>
              <a:avLst/>
              <a:gdLst/>
              <a:ahLst/>
              <a:cxnLst/>
              <a:rect r="r" b="b" t="t" l="l"/>
              <a:pathLst>
                <a:path h="6023483" w="6970268">
                  <a:moveTo>
                    <a:pt x="0" y="0"/>
                  </a:moveTo>
                  <a:lnTo>
                    <a:pt x="6970268" y="0"/>
                  </a:lnTo>
                  <a:lnTo>
                    <a:pt x="6970268" y="6023483"/>
                  </a:lnTo>
                  <a:lnTo>
                    <a:pt x="0" y="602348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2" r="0" b="-52"/>
              </a:stretch>
            </a:blipFill>
          </p:spPr>
        </p:sp>
      </p:grpSp>
      <p:grpSp>
        <p:nvGrpSpPr>
          <p:cNvPr name="Group 8" id="8"/>
          <p:cNvGrpSpPr/>
          <p:nvPr/>
        </p:nvGrpSpPr>
        <p:grpSpPr>
          <a:xfrm rot="0">
            <a:off x="-176066" y="5999066"/>
            <a:ext cx="5227701" cy="4517612"/>
            <a:chOff x="0" y="0"/>
            <a:chExt cx="6970268" cy="6023483"/>
          </a:xfrm>
        </p:grpSpPr>
        <p:sp>
          <p:nvSpPr>
            <p:cNvPr name="Freeform 9" id="9"/>
            <p:cNvSpPr/>
            <p:nvPr/>
          </p:nvSpPr>
          <p:spPr>
            <a:xfrm flipH="true" flipV="true" rot="0">
              <a:off x="0" y="0"/>
              <a:ext cx="6970268" cy="6023483"/>
            </a:xfrm>
            <a:custGeom>
              <a:avLst/>
              <a:gdLst/>
              <a:ahLst/>
              <a:cxnLst/>
              <a:rect r="r" b="b" t="t" l="l"/>
              <a:pathLst>
                <a:path h="6023483" w="6970268">
                  <a:moveTo>
                    <a:pt x="6970268" y="6023483"/>
                  </a:moveTo>
                  <a:lnTo>
                    <a:pt x="0" y="6023483"/>
                  </a:lnTo>
                  <a:lnTo>
                    <a:pt x="0" y="0"/>
                  </a:lnTo>
                  <a:lnTo>
                    <a:pt x="6970268" y="0"/>
                  </a:lnTo>
                  <a:lnTo>
                    <a:pt x="6970268" y="6023483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2" r="0" b="-52"/>
              </a:stretch>
            </a:blipFill>
          </p:spPr>
        </p:sp>
      </p:grpSp>
      <p:sp>
        <p:nvSpPr>
          <p:cNvPr name="Freeform 10" id="10"/>
          <p:cNvSpPr/>
          <p:nvPr/>
        </p:nvSpPr>
        <p:spPr>
          <a:xfrm flipH="true" flipV="true" rot="0">
            <a:off x="14535190" y="7778549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5448219" y="5016902"/>
                </a:moveTo>
                <a:lnTo>
                  <a:pt x="0" y="5016902"/>
                </a:lnTo>
                <a:lnTo>
                  <a:pt x="0" y="0"/>
                </a:lnTo>
                <a:lnTo>
                  <a:pt x="5448219" y="0"/>
                </a:lnTo>
                <a:lnTo>
                  <a:pt x="5448219" y="5016902"/>
                </a:lnTo>
                <a:close/>
              </a:path>
            </a:pathLst>
          </a:custGeom>
          <a:blipFill>
            <a:blip r:embed="rId2">
              <a:alphaModFix amt="19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sp>
        <p:nvSpPr>
          <p:cNvPr name="TextBox 11" id="11"/>
          <p:cNvSpPr txBox="true"/>
          <p:nvPr/>
        </p:nvSpPr>
        <p:spPr>
          <a:xfrm rot="0">
            <a:off x="2213587" y="408632"/>
            <a:ext cx="13860825" cy="74980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3415"/>
              </a:lnSpc>
            </a:pPr>
            <a:r>
              <a:rPr lang="en-US" sz="13900">
                <a:solidFill>
                  <a:srgbClr val="141619"/>
                </a:solidFill>
                <a:latin typeface="Cambria"/>
                <a:ea typeface="Cambria"/>
                <a:cs typeface="Cambria"/>
                <a:sym typeface="Cambria"/>
              </a:rPr>
              <a:t>Thank You</a:t>
            </a:r>
          </a:p>
          <a:p>
            <a:pPr algn="ctr">
              <a:lnSpc>
                <a:spcPts val="18000"/>
              </a:lnSpc>
            </a:pPr>
            <a:r>
              <a:rPr lang="en-US" sz="7200">
                <a:solidFill>
                  <a:srgbClr val="141619"/>
                </a:solidFill>
                <a:latin typeface="Cambria"/>
                <a:ea typeface="Cambria"/>
                <a:cs typeface="Cambria"/>
                <a:sym typeface="Cambria"/>
              </a:rPr>
              <a:t>May God bless you always!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176066" y="-3525521"/>
            <a:ext cx="18640140" cy="18640140"/>
            <a:chOff x="0" y="0"/>
            <a:chExt cx="24853520" cy="2485352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853519" cy="24853519"/>
            </a:xfrm>
            <a:custGeom>
              <a:avLst/>
              <a:gdLst/>
              <a:ahLst/>
              <a:cxnLst/>
              <a:rect r="r" b="b" t="t" l="l"/>
              <a:pathLst>
                <a:path h="24853519" w="24853519">
                  <a:moveTo>
                    <a:pt x="0" y="0"/>
                  </a:moveTo>
                  <a:lnTo>
                    <a:pt x="24853519" y="0"/>
                  </a:lnTo>
                  <a:lnTo>
                    <a:pt x="24853519" y="24853519"/>
                  </a:lnTo>
                  <a:lnTo>
                    <a:pt x="0" y="2485351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68000"/>
              </a:blip>
              <a:stretch>
                <a:fillRect l="0" t="0" r="0" b="0"/>
              </a:stretch>
            </a:blipFill>
          </p:spPr>
        </p:sp>
      </p:grpSp>
      <p:grpSp>
        <p:nvGrpSpPr>
          <p:cNvPr name="Group 4" id="4"/>
          <p:cNvGrpSpPr/>
          <p:nvPr/>
        </p:nvGrpSpPr>
        <p:grpSpPr>
          <a:xfrm rot="5962817">
            <a:off x="-4571043" y="2301766"/>
            <a:ext cx="8789956" cy="8229600"/>
            <a:chOff x="0" y="0"/>
            <a:chExt cx="11719941" cy="109728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11719941" cy="10972800"/>
            </a:xfrm>
            <a:custGeom>
              <a:avLst/>
              <a:gdLst/>
              <a:ahLst/>
              <a:cxnLst/>
              <a:rect r="r" b="b" t="t" l="l"/>
              <a:pathLst>
                <a:path h="10972800" w="11719941">
                  <a:moveTo>
                    <a:pt x="0" y="0"/>
                  </a:moveTo>
                  <a:lnTo>
                    <a:pt x="11719941" y="0"/>
                  </a:lnTo>
                  <a:lnTo>
                    <a:pt x="11719941" y="10972800"/>
                  </a:lnTo>
                  <a:lnTo>
                    <a:pt x="0" y="109728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0" t="-9" r="0" b="-9"/>
              </a:stretch>
            </a:blipFill>
          </p:spPr>
        </p:sp>
      </p:grpSp>
      <p:grpSp>
        <p:nvGrpSpPr>
          <p:cNvPr name="Group 6" id="6"/>
          <p:cNvGrpSpPr/>
          <p:nvPr/>
        </p:nvGrpSpPr>
        <p:grpSpPr>
          <a:xfrm rot="0">
            <a:off x="13106400" y="-622306"/>
            <a:ext cx="5824728" cy="5057775"/>
            <a:chOff x="0" y="0"/>
            <a:chExt cx="7766304" cy="674370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7766304" cy="6743700"/>
            </a:xfrm>
            <a:custGeom>
              <a:avLst/>
              <a:gdLst/>
              <a:ahLst/>
              <a:cxnLst/>
              <a:rect r="r" b="b" t="t" l="l"/>
              <a:pathLst>
                <a:path h="6743700" w="7766304">
                  <a:moveTo>
                    <a:pt x="0" y="0"/>
                  </a:moveTo>
                  <a:lnTo>
                    <a:pt x="7766304" y="0"/>
                  </a:lnTo>
                  <a:lnTo>
                    <a:pt x="7766304" y="6743700"/>
                  </a:lnTo>
                  <a:lnTo>
                    <a:pt x="0" y="67437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l="0" t="-22" r="0" b="-22"/>
              </a:stretch>
            </a:blipFill>
          </p:spPr>
        </p:sp>
      </p:grpSp>
      <p:grpSp>
        <p:nvGrpSpPr>
          <p:cNvPr name="Group 8" id="8"/>
          <p:cNvGrpSpPr/>
          <p:nvPr/>
        </p:nvGrpSpPr>
        <p:grpSpPr>
          <a:xfrm rot="0">
            <a:off x="13206732" y="5981700"/>
            <a:ext cx="5824728" cy="5057775"/>
            <a:chOff x="0" y="0"/>
            <a:chExt cx="7766304" cy="6743700"/>
          </a:xfrm>
        </p:grpSpPr>
        <p:sp>
          <p:nvSpPr>
            <p:cNvPr name="Freeform 9" id="9"/>
            <p:cNvSpPr/>
            <p:nvPr/>
          </p:nvSpPr>
          <p:spPr>
            <a:xfrm flipH="false" flipV="true" rot="0">
              <a:off x="0" y="0"/>
              <a:ext cx="7766304" cy="6743700"/>
            </a:xfrm>
            <a:custGeom>
              <a:avLst/>
              <a:gdLst/>
              <a:ahLst/>
              <a:cxnLst/>
              <a:rect r="r" b="b" t="t" l="l"/>
              <a:pathLst>
                <a:path h="6743700" w="7766304">
                  <a:moveTo>
                    <a:pt x="0" y="6743700"/>
                  </a:moveTo>
                  <a:lnTo>
                    <a:pt x="7766304" y="6743700"/>
                  </a:lnTo>
                  <a:lnTo>
                    <a:pt x="7766304" y="0"/>
                  </a:lnTo>
                  <a:lnTo>
                    <a:pt x="0" y="0"/>
                  </a:lnTo>
                  <a:lnTo>
                    <a:pt x="0" y="6743700"/>
                  </a:lnTo>
                  <a:close/>
                </a:path>
              </a:pathLst>
            </a:custGeom>
            <a:blipFill>
              <a:blip r:embed="rId4"/>
              <a:stretch>
                <a:fillRect l="0" t="-22" r="0" b="-22"/>
              </a:stretch>
            </a:blipFill>
          </p:spPr>
        </p:sp>
      </p:grpSp>
      <p:sp>
        <p:nvSpPr>
          <p:cNvPr name="TextBox 10" id="10"/>
          <p:cNvSpPr txBox="true"/>
          <p:nvPr/>
        </p:nvSpPr>
        <p:spPr>
          <a:xfrm rot="0">
            <a:off x="2668325" y="2184073"/>
            <a:ext cx="12951349" cy="37723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6107"/>
              </a:lnSpc>
            </a:pPr>
            <a:r>
              <a:rPr lang="en-US" sz="11504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WELCOME!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4062982" y="5356553"/>
            <a:ext cx="10162036" cy="99853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255"/>
              </a:lnSpc>
            </a:pPr>
            <a:r>
              <a:rPr lang="en-US" sz="4468">
                <a:solidFill>
                  <a:srgbClr val="000000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WE ARE GLAD YOU ARE HERE</a:t>
            </a:r>
          </a:p>
        </p:txBody>
      </p:sp>
    </p:spTree>
  </p:cSld>
  <p:clrMapOvr>
    <a:masterClrMapping/>
  </p:clrMapOvr>
</p:sld>
</file>

<file path=ppt/slides/slide2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798976" y="-1112126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0" y="0"/>
                </a:moveTo>
                <a:lnTo>
                  <a:pt x="5448219" y="0"/>
                </a:lnTo>
                <a:lnTo>
                  <a:pt x="5448219" y="5016902"/>
                </a:lnTo>
                <a:lnTo>
                  <a:pt x="0" y="501690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48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-176066" y="-3525521"/>
            <a:ext cx="18640140" cy="18640140"/>
            <a:chOff x="0" y="0"/>
            <a:chExt cx="24853520" cy="2485352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853519" cy="24853519"/>
            </a:xfrm>
            <a:custGeom>
              <a:avLst/>
              <a:gdLst/>
              <a:ahLst/>
              <a:cxnLst/>
              <a:rect r="r" b="b" t="t" l="l"/>
              <a:pathLst>
                <a:path h="24853519" w="24853519">
                  <a:moveTo>
                    <a:pt x="0" y="0"/>
                  </a:moveTo>
                  <a:lnTo>
                    <a:pt x="24853519" y="0"/>
                  </a:lnTo>
                  <a:lnTo>
                    <a:pt x="24853519" y="24853519"/>
                  </a:lnTo>
                  <a:lnTo>
                    <a:pt x="0" y="2485351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alphaModFix amt="68000"/>
              </a:blip>
              <a:stretch>
                <a:fillRect l="0" t="0" r="0" b="0"/>
              </a:stretch>
            </a:blipFill>
          </p:spPr>
        </p:sp>
      </p:grpSp>
      <p:grpSp>
        <p:nvGrpSpPr>
          <p:cNvPr name="Group 5" id="5"/>
          <p:cNvGrpSpPr/>
          <p:nvPr/>
        </p:nvGrpSpPr>
        <p:grpSpPr>
          <a:xfrm rot="0">
            <a:off x="13236334" y="0"/>
            <a:ext cx="5227701" cy="4517612"/>
            <a:chOff x="0" y="0"/>
            <a:chExt cx="6970268" cy="6023483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6970268" cy="6023483"/>
            </a:xfrm>
            <a:custGeom>
              <a:avLst/>
              <a:gdLst/>
              <a:ahLst/>
              <a:cxnLst/>
              <a:rect r="r" b="b" t="t" l="l"/>
              <a:pathLst>
                <a:path h="6023483" w="6970268">
                  <a:moveTo>
                    <a:pt x="0" y="0"/>
                  </a:moveTo>
                  <a:lnTo>
                    <a:pt x="6970268" y="0"/>
                  </a:lnTo>
                  <a:lnTo>
                    <a:pt x="6970268" y="6023483"/>
                  </a:lnTo>
                  <a:lnTo>
                    <a:pt x="0" y="602348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2" r="0" b="-52"/>
              </a:stretch>
            </a:blipFill>
          </p:spPr>
        </p:sp>
      </p:grpSp>
      <p:grpSp>
        <p:nvGrpSpPr>
          <p:cNvPr name="Group 7" id="7"/>
          <p:cNvGrpSpPr/>
          <p:nvPr/>
        </p:nvGrpSpPr>
        <p:grpSpPr>
          <a:xfrm rot="0">
            <a:off x="-176066" y="7052411"/>
            <a:ext cx="4008787" cy="3464243"/>
            <a:chOff x="0" y="0"/>
            <a:chExt cx="5345049" cy="4618991"/>
          </a:xfrm>
        </p:grpSpPr>
        <p:sp>
          <p:nvSpPr>
            <p:cNvPr name="Freeform 8" id="8"/>
            <p:cNvSpPr/>
            <p:nvPr/>
          </p:nvSpPr>
          <p:spPr>
            <a:xfrm flipH="true" flipV="true" rot="0">
              <a:off x="0" y="0"/>
              <a:ext cx="5345049" cy="4618990"/>
            </a:xfrm>
            <a:custGeom>
              <a:avLst/>
              <a:gdLst/>
              <a:ahLst/>
              <a:cxnLst/>
              <a:rect r="r" b="b" t="t" l="l"/>
              <a:pathLst>
                <a:path h="4618990" w="5345049">
                  <a:moveTo>
                    <a:pt x="5345049" y="4618990"/>
                  </a:moveTo>
                  <a:lnTo>
                    <a:pt x="0" y="4618990"/>
                  </a:lnTo>
                  <a:lnTo>
                    <a:pt x="0" y="0"/>
                  </a:lnTo>
                  <a:lnTo>
                    <a:pt x="5345049" y="0"/>
                  </a:lnTo>
                  <a:lnTo>
                    <a:pt x="5345049" y="4618990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2" r="0" b="-52"/>
              </a:stretch>
            </a:blipFill>
          </p:spPr>
        </p:sp>
      </p:grpSp>
      <p:sp>
        <p:nvSpPr>
          <p:cNvPr name="Freeform 9" id="9"/>
          <p:cNvSpPr/>
          <p:nvPr/>
        </p:nvSpPr>
        <p:spPr>
          <a:xfrm flipH="true" flipV="true" rot="0">
            <a:off x="14535190" y="7778549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5448219" y="5016902"/>
                </a:moveTo>
                <a:lnTo>
                  <a:pt x="0" y="5016902"/>
                </a:lnTo>
                <a:lnTo>
                  <a:pt x="0" y="0"/>
                </a:lnTo>
                <a:lnTo>
                  <a:pt x="5448219" y="0"/>
                </a:lnTo>
                <a:lnTo>
                  <a:pt x="5448219" y="5016902"/>
                </a:lnTo>
                <a:close/>
              </a:path>
            </a:pathLst>
          </a:custGeom>
          <a:blipFill>
            <a:blip r:embed="rId2">
              <a:alphaModFix amt="19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grpSp>
        <p:nvGrpSpPr>
          <p:cNvPr name="Group 10" id="10"/>
          <p:cNvGrpSpPr/>
          <p:nvPr/>
        </p:nvGrpSpPr>
        <p:grpSpPr>
          <a:xfrm rot="0">
            <a:off x="185327" y="173069"/>
            <a:ext cx="17920906" cy="9976104"/>
            <a:chOff x="0" y="0"/>
            <a:chExt cx="23894541" cy="13301472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23894542" cy="13301472"/>
            </a:xfrm>
            <a:custGeom>
              <a:avLst/>
              <a:gdLst/>
              <a:ahLst/>
              <a:cxnLst/>
              <a:rect r="r" b="b" t="t" l="l"/>
              <a:pathLst>
                <a:path h="13301472" w="23894542">
                  <a:moveTo>
                    <a:pt x="0" y="0"/>
                  </a:moveTo>
                  <a:lnTo>
                    <a:pt x="23894542" y="0"/>
                  </a:lnTo>
                  <a:lnTo>
                    <a:pt x="23894542" y="13301472"/>
                  </a:lnTo>
                  <a:lnTo>
                    <a:pt x="0" y="1330147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0" t="-9879" r="0" b="-9879"/>
              </a:stretch>
            </a:blipFill>
          </p:spPr>
        </p:sp>
      </p:grpSp>
      <p:sp>
        <p:nvSpPr>
          <p:cNvPr name="Freeform 12" id="12"/>
          <p:cNvSpPr/>
          <p:nvPr/>
        </p:nvSpPr>
        <p:spPr>
          <a:xfrm flipH="false" flipV="false" rot="0">
            <a:off x="0" y="-144661"/>
            <a:ext cx="18288000" cy="1929259"/>
          </a:xfrm>
          <a:custGeom>
            <a:avLst/>
            <a:gdLst/>
            <a:ahLst/>
            <a:cxnLst/>
            <a:rect r="r" b="b" t="t" l="l"/>
            <a:pathLst>
              <a:path h="1929259" w="18288000">
                <a:moveTo>
                  <a:pt x="0" y="0"/>
                </a:moveTo>
                <a:lnTo>
                  <a:pt x="18288000" y="0"/>
                </a:lnTo>
                <a:lnTo>
                  <a:pt x="18288000" y="1929259"/>
                </a:lnTo>
                <a:lnTo>
                  <a:pt x="0" y="1929259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-111" r="0" b="-111"/>
            </a:stretch>
          </a:blipFill>
        </p:spPr>
      </p:sp>
      <p:sp>
        <p:nvSpPr>
          <p:cNvPr name="TextBox 13" id="13"/>
          <p:cNvSpPr txBox="true"/>
          <p:nvPr/>
        </p:nvSpPr>
        <p:spPr>
          <a:xfrm rot="0">
            <a:off x="1211202" y="137356"/>
            <a:ext cx="15865597" cy="9842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98"/>
              </a:lnSpc>
            </a:pPr>
            <a:r>
              <a:rPr lang="en-US" sz="3999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{HYMN2_DES}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511198" y="1820656"/>
            <a:ext cx="8222178" cy="7945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719"/>
              </a:lnSpc>
            </a:pPr>
            <a:r>
              <a:rPr lang="en-US" sz="4800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{HYMN2_KN_V8}</a:t>
            </a: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</p:txBody>
      </p:sp>
      <p:sp>
        <p:nvSpPr>
          <p:cNvPr name="TextBox 15" id="15"/>
          <p:cNvSpPr txBox="true"/>
          <p:nvPr/>
        </p:nvSpPr>
        <p:spPr>
          <a:xfrm rot="0">
            <a:off x="9471746" y="1820656"/>
            <a:ext cx="8222178" cy="7945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719"/>
              </a:lnSpc>
            </a:pPr>
            <a:r>
              <a:rPr lang="en-US" sz="4800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{HYMN2_EN_V8}</a:t>
            </a: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</p:txBody>
      </p:sp>
    </p:spTree>
  </p:cSld>
  <p:clrMapOvr>
    <a:masterClrMapping/>
  </p:clrMapOvr>
</p:sld>
</file>

<file path=ppt/slides/slide2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798976" y="-1112126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0" y="0"/>
                </a:moveTo>
                <a:lnTo>
                  <a:pt x="5448219" y="0"/>
                </a:lnTo>
                <a:lnTo>
                  <a:pt x="5448219" y="5016902"/>
                </a:lnTo>
                <a:lnTo>
                  <a:pt x="0" y="501690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48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-176066" y="-3525521"/>
            <a:ext cx="18640140" cy="18640140"/>
            <a:chOff x="0" y="0"/>
            <a:chExt cx="24853520" cy="2485352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853519" cy="24853519"/>
            </a:xfrm>
            <a:custGeom>
              <a:avLst/>
              <a:gdLst/>
              <a:ahLst/>
              <a:cxnLst/>
              <a:rect r="r" b="b" t="t" l="l"/>
              <a:pathLst>
                <a:path h="24853519" w="24853519">
                  <a:moveTo>
                    <a:pt x="0" y="0"/>
                  </a:moveTo>
                  <a:lnTo>
                    <a:pt x="24853519" y="0"/>
                  </a:lnTo>
                  <a:lnTo>
                    <a:pt x="24853519" y="24853519"/>
                  </a:lnTo>
                  <a:lnTo>
                    <a:pt x="0" y="2485351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alphaModFix amt="68000"/>
              </a:blip>
              <a:stretch>
                <a:fillRect l="0" t="0" r="0" b="0"/>
              </a:stretch>
            </a:blipFill>
          </p:spPr>
        </p:sp>
      </p:grpSp>
      <p:grpSp>
        <p:nvGrpSpPr>
          <p:cNvPr name="Group 5" id="5"/>
          <p:cNvGrpSpPr/>
          <p:nvPr/>
        </p:nvGrpSpPr>
        <p:grpSpPr>
          <a:xfrm rot="0">
            <a:off x="13060268" y="0"/>
            <a:ext cx="5227701" cy="4517612"/>
            <a:chOff x="0" y="0"/>
            <a:chExt cx="6970268" cy="6023483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6970268" cy="6023483"/>
            </a:xfrm>
            <a:custGeom>
              <a:avLst/>
              <a:gdLst/>
              <a:ahLst/>
              <a:cxnLst/>
              <a:rect r="r" b="b" t="t" l="l"/>
              <a:pathLst>
                <a:path h="6023483" w="6970268">
                  <a:moveTo>
                    <a:pt x="0" y="0"/>
                  </a:moveTo>
                  <a:lnTo>
                    <a:pt x="6970268" y="0"/>
                  </a:lnTo>
                  <a:lnTo>
                    <a:pt x="6970268" y="6023483"/>
                  </a:lnTo>
                  <a:lnTo>
                    <a:pt x="0" y="602348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2" r="0" b="-52"/>
              </a:stretch>
            </a:blipFill>
          </p:spPr>
        </p:sp>
      </p:grpSp>
      <p:grpSp>
        <p:nvGrpSpPr>
          <p:cNvPr name="Group 7" id="7"/>
          <p:cNvGrpSpPr/>
          <p:nvPr/>
        </p:nvGrpSpPr>
        <p:grpSpPr>
          <a:xfrm rot="0">
            <a:off x="-176066" y="5999066"/>
            <a:ext cx="5227701" cy="4517612"/>
            <a:chOff x="0" y="0"/>
            <a:chExt cx="6970268" cy="6023483"/>
          </a:xfrm>
        </p:grpSpPr>
        <p:sp>
          <p:nvSpPr>
            <p:cNvPr name="Freeform 8" id="8"/>
            <p:cNvSpPr/>
            <p:nvPr/>
          </p:nvSpPr>
          <p:spPr>
            <a:xfrm flipH="true" flipV="true" rot="0">
              <a:off x="0" y="0"/>
              <a:ext cx="6970268" cy="6023483"/>
            </a:xfrm>
            <a:custGeom>
              <a:avLst/>
              <a:gdLst/>
              <a:ahLst/>
              <a:cxnLst/>
              <a:rect r="r" b="b" t="t" l="l"/>
              <a:pathLst>
                <a:path h="6023483" w="6970268">
                  <a:moveTo>
                    <a:pt x="6970268" y="6023483"/>
                  </a:moveTo>
                  <a:lnTo>
                    <a:pt x="0" y="6023483"/>
                  </a:lnTo>
                  <a:lnTo>
                    <a:pt x="0" y="0"/>
                  </a:lnTo>
                  <a:lnTo>
                    <a:pt x="6970268" y="0"/>
                  </a:lnTo>
                  <a:lnTo>
                    <a:pt x="6970268" y="6023483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2" r="0" b="-52"/>
              </a:stretch>
            </a:blipFill>
          </p:spPr>
        </p:sp>
      </p:grpSp>
      <p:sp>
        <p:nvSpPr>
          <p:cNvPr name="Freeform 9" id="9"/>
          <p:cNvSpPr/>
          <p:nvPr/>
        </p:nvSpPr>
        <p:spPr>
          <a:xfrm flipH="true" flipV="true" rot="0">
            <a:off x="14535190" y="7778549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5448219" y="5016902"/>
                </a:moveTo>
                <a:lnTo>
                  <a:pt x="0" y="5016902"/>
                </a:lnTo>
                <a:lnTo>
                  <a:pt x="0" y="0"/>
                </a:lnTo>
                <a:lnTo>
                  <a:pt x="5448219" y="0"/>
                </a:lnTo>
                <a:lnTo>
                  <a:pt x="5448219" y="5016902"/>
                </a:lnTo>
                <a:close/>
              </a:path>
            </a:pathLst>
          </a:custGeom>
          <a:blipFill>
            <a:blip r:embed="rId2">
              <a:alphaModFix amt="19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sp>
        <p:nvSpPr>
          <p:cNvPr name="TextBox 10" id="10"/>
          <p:cNvSpPr txBox="true"/>
          <p:nvPr/>
        </p:nvSpPr>
        <p:spPr>
          <a:xfrm rot="0">
            <a:off x="1429259" y="4422907"/>
            <a:ext cx="15429489" cy="10982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777"/>
              </a:lnSpc>
            </a:pPr>
            <a:r>
              <a:rPr lang="en-US" sz="4999" b="true">
                <a:solidFill>
                  <a:srgbClr val="000000"/>
                </a:solidFill>
                <a:latin typeface="Cambria Bold"/>
                <a:ea typeface="Cambria Bold"/>
                <a:cs typeface="Cambria Bold"/>
                <a:sym typeface="Cambria Bold"/>
              </a:rPr>
              <a:t>{PSALMS_DES}</a:t>
            </a:r>
          </a:p>
        </p:txBody>
      </p:sp>
    </p:spTree>
  </p:cSld>
  <p:clrMapOvr>
    <a:masterClrMapping/>
  </p:clrMapOvr>
</p:sld>
</file>

<file path=ppt/slides/slide2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798976" y="-1112126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0" y="0"/>
                </a:moveTo>
                <a:lnTo>
                  <a:pt x="5448219" y="0"/>
                </a:lnTo>
                <a:lnTo>
                  <a:pt x="5448219" y="5016902"/>
                </a:lnTo>
                <a:lnTo>
                  <a:pt x="0" y="501690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48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-176066" y="-3525521"/>
            <a:ext cx="18640140" cy="18640140"/>
            <a:chOff x="0" y="0"/>
            <a:chExt cx="24853520" cy="2485352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853519" cy="24853519"/>
            </a:xfrm>
            <a:custGeom>
              <a:avLst/>
              <a:gdLst/>
              <a:ahLst/>
              <a:cxnLst/>
              <a:rect r="r" b="b" t="t" l="l"/>
              <a:pathLst>
                <a:path h="24853519" w="24853519">
                  <a:moveTo>
                    <a:pt x="0" y="0"/>
                  </a:moveTo>
                  <a:lnTo>
                    <a:pt x="24853519" y="0"/>
                  </a:lnTo>
                  <a:lnTo>
                    <a:pt x="24853519" y="24853519"/>
                  </a:lnTo>
                  <a:lnTo>
                    <a:pt x="0" y="2485351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alphaModFix amt="68000"/>
              </a:blip>
              <a:stretch>
                <a:fillRect l="0" t="0" r="0" b="0"/>
              </a:stretch>
            </a:blipFill>
          </p:spPr>
        </p:sp>
      </p:grpSp>
      <p:grpSp>
        <p:nvGrpSpPr>
          <p:cNvPr name="Group 5" id="5"/>
          <p:cNvGrpSpPr/>
          <p:nvPr/>
        </p:nvGrpSpPr>
        <p:grpSpPr>
          <a:xfrm rot="0">
            <a:off x="13236334" y="0"/>
            <a:ext cx="5227701" cy="4517612"/>
            <a:chOff x="0" y="0"/>
            <a:chExt cx="6970268" cy="6023483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6970268" cy="6023483"/>
            </a:xfrm>
            <a:custGeom>
              <a:avLst/>
              <a:gdLst/>
              <a:ahLst/>
              <a:cxnLst/>
              <a:rect r="r" b="b" t="t" l="l"/>
              <a:pathLst>
                <a:path h="6023483" w="6970268">
                  <a:moveTo>
                    <a:pt x="0" y="0"/>
                  </a:moveTo>
                  <a:lnTo>
                    <a:pt x="6970268" y="0"/>
                  </a:lnTo>
                  <a:lnTo>
                    <a:pt x="6970268" y="6023483"/>
                  </a:lnTo>
                  <a:lnTo>
                    <a:pt x="0" y="602348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2" r="0" b="-52"/>
              </a:stretch>
            </a:blipFill>
          </p:spPr>
        </p:sp>
      </p:grpSp>
      <p:grpSp>
        <p:nvGrpSpPr>
          <p:cNvPr name="Group 7" id="7"/>
          <p:cNvGrpSpPr/>
          <p:nvPr/>
        </p:nvGrpSpPr>
        <p:grpSpPr>
          <a:xfrm rot="0">
            <a:off x="-176066" y="7052411"/>
            <a:ext cx="4008787" cy="3464243"/>
            <a:chOff x="0" y="0"/>
            <a:chExt cx="5345049" cy="4618991"/>
          </a:xfrm>
        </p:grpSpPr>
        <p:sp>
          <p:nvSpPr>
            <p:cNvPr name="Freeform 8" id="8"/>
            <p:cNvSpPr/>
            <p:nvPr/>
          </p:nvSpPr>
          <p:spPr>
            <a:xfrm flipH="true" flipV="true" rot="0">
              <a:off x="0" y="0"/>
              <a:ext cx="5345049" cy="4618990"/>
            </a:xfrm>
            <a:custGeom>
              <a:avLst/>
              <a:gdLst/>
              <a:ahLst/>
              <a:cxnLst/>
              <a:rect r="r" b="b" t="t" l="l"/>
              <a:pathLst>
                <a:path h="4618990" w="5345049">
                  <a:moveTo>
                    <a:pt x="5345049" y="4618990"/>
                  </a:moveTo>
                  <a:lnTo>
                    <a:pt x="0" y="4618990"/>
                  </a:lnTo>
                  <a:lnTo>
                    <a:pt x="0" y="0"/>
                  </a:lnTo>
                  <a:lnTo>
                    <a:pt x="5345049" y="0"/>
                  </a:lnTo>
                  <a:lnTo>
                    <a:pt x="5345049" y="4618990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2" r="0" b="-52"/>
              </a:stretch>
            </a:blipFill>
          </p:spPr>
        </p:sp>
      </p:grpSp>
      <p:sp>
        <p:nvSpPr>
          <p:cNvPr name="Freeform 9" id="9"/>
          <p:cNvSpPr/>
          <p:nvPr/>
        </p:nvSpPr>
        <p:spPr>
          <a:xfrm flipH="true" flipV="true" rot="0">
            <a:off x="14535190" y="7778549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5448219" y="5016902"/>
                </a:moveTo>
                <a:lnTo>
                  <a:pt x="0" y="5016902"/>
                </a:lnTo>
                <a:lnTo>
                  <a:pt x="0" y="0"/>
                </a:lnTo>
                <a:lnTo>
                  <a:pt x="5448219" y="0"/>
                </a:lnTo>
                <a:lnTo>
                  <a:pt x="5448219" y="5016902"/>
                </a:lnTo>
                <a:close/>
              </a:path>
            </a:pathLst>
          </a:custGeom>
          <a:blipFill>
            <a:blip r:embed="rId2">
              <a:alphaModFix amt="19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grpSp>
        <p:nvGrpSpPr>
          <p:cNvPr name="Group 10" id="10"/>
          <p:cNvGrpSpPr/>
          <p:nvPr/>
        </p:nvGrpSpPr>
        <p:grpSpPr>
          <a:xfrm rot="0">
            <a:off x="185327" y="173069"/>
            <a:ext cx="17920906" cy="9976104"/>
            <a:chOff x="0" y="0"/>
            <a:chExt cx="23894541" cy="13301472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23894542" cy="13301472"/>
            </a:xfrm>
            <a:custGeom>
              <a:avLst/>
              <a:gdLst/>
              <a:ahLst/>
              <a:cxnLst/>
              <a:rect r="r" b="b" t="t" l="l"/>
              <a:pathLst>
                <a:path h="13301472" w="23894542">
                  <a:moveTo>
                    <a:pt x="0" y="0"/>
                  </a:moveTo>
                  <a:lnTo>
                    <a:pt x="23894542" y="0"/>
                  </a:lnTo>
                  <a:lnTo>
                    <a:pt x="23894542" y="13301472"/>
                  </a:lnTo>
                  <a:lnTo>
                    <a:pt x="0" y="1330147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0" t="-9879" r="0" b="-9879"/>
              </a:stretch>
            </a:blipFill>
          </p:spPr>
        </p:sp>
      </p:grpSp>
      <p:sp>
        <p:nvSpPr>
          <p:cNvPr name="Freeform 12" id="12"/>
          <p:cNvSpPr/>
          <p:nvPr/>
        </p:nvSpPr>
        <p:spPr>
          <a:xfrm flipH="false" flipV="false" rot="0">
            <a:off x="0" y="-144661"/>
            <a:ext cx="18288000" cy="1929259"/>
          </a:xfrm>
          <a:custGeom>
            <a:avLst/>
            <a:gdLst/>
            <a:ahLst/>
            <a:cxnLst/>
            <a:rect r="r" b="b" t="t" l="l"/>
            <a:pathLst>
              <a:path h="1929259" w="18288000">
                <a:moveTo>
                  <a:pt x="0" y="0"/>
                </a:moveTo>
                <a:lnTo>
                  <a:pt x="18288000" y="0"/>
                </a:lnTo>
                <a:lnTo>
                  <a:pt x="18288000" y="1929259"/>
                </a:lnTo>
                <a:lnTo>
                  <a:pt x="0" y="1929259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-111" r="0" b="-111"/>
            </a:stretch>
          </a:blipFill>
        </p:spPr>
      </p:sp>
      <p:sp>
        <p:nvSpPr>
          <p:cNvPr name="TextBox 13" id="13"/>
          <p:cNvSpPr txBox="true"/>
          <p:nvPr/>
        </p:nvSpPr>
        <p:spPr>
          <a:xfrm rot="0">
            <a:off x="614360" y="137356"/>
            <a:ext cx="16931376" cy="9842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98"/>
              </a:lnSpc>
            </a:pPr>
            <a:r>
              <a:rPr lang="en-US" sz="3999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{PSALMS_DES}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614360" y="2292524"/>
            <a:ext cx="16931376" cy="66230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598"/>
              </a:lnSpc>
            </a:pPr>
            <a:r>
              <a:rPr lang="en-US" sz="3999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{PSALM_EN_V1}</a:t>
            </a:r>
          </a:p>
          <a:p>
            <a:pPr algn="l">
              <a:lnSpc>
                <a:spcPts val="5598"/>
              </a:lnSpc>
            </a:pPr>
          </a:p>
          <a:p>
            <a:pPr algn="l">
              <a:lnSpc>
                <a:spcPts val="5598"/>
              </a:lnSpc>
            </a:pPr>
          </a:p>
          <a:p>
            <a:pPr algn="l">
              <a:lnSpc>
                <a:spcPts val="5598"/>
              </a:lnSpc>
            </a:pPr>
          </a:p>
          <a:p>
            <a:pPr algn="l">
              <a:lnSpc>
                <a:spcPts val="5598"/>
              </a:lnSpc>
            </a:pPr>
          </a:p>
          <a:p>
            <a:pPr algn="l">
              <a:lnSpc>
                <a:spcPts val="5598"/>
              </a:lnSpc>
            </a:pPr>
          </a:p>
          <a:p>
            <a:pPr algn="l">
              <a:lnSpc>
                <a:spcPts val="5598"/>
              </a:lnSpc>
            </a:pPr>
          </a:p>
          <a:p>
            <a:pPr algn="l">
              <a:lnSpc>
                <a:spcPts val="5598"/>
              </a:lnSpc>
            </a:pPr>
          </a:p>
          <a:p>
            <a:pPr algn="l">
              <a:lnSpc>
                <a:spcPts val="5598"/>
              </a:lnSpc>
            </a:pPr>
          </a:p>
        </p:txBody>
      </p:sp>
    </p:spTree>
  </p:cSld>
  <p:clrMapOvr>
    <a:masterClrMapping/>
  </p:clrMapOvr>
</p:sld>
</file>

<file path=ppt/slides/slide2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798976" y="-1112126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0" y="0"/>
                </a:moveTo>
                <a:lnTo>
                  <a:pt x="5448219" y="0"/>
                </a:lnTo>
                <a:lnTo>
                  <a:pt x="5448219" y="5016902"/>
                </a:lnTo>
                <a:lnTo>
                  <a:pt x="0" y="501690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48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-176066" y="-3525521"/>
            <a:ext cx="18640140" cy="18640140"/>
            <a:chOff x="0" y="0"/>
            <a:chExt cx="24853520" cy="2485352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853519" cy="24853519"/>
            </a:xfrm>
            <a:custGeom>
              <a:avLst/>
              <a:gdLst/>
              <a:ahLst/>
              <a:cxnLst/>
              <a:rect r="r" b="b" t="t" l="l"/>
              <a:pathLst>
                <a:path h="24853519" w="24853519">
                  <a:moveTo>
                    <a:pt x="0" y="0"/>
                  </a:moveTo>
                  <a:lnTo>
                    <a:pt x="24853519" y="0"/>
                  </a:lnTo>
                  <a:lnTo>
                    <a:pt x="24853519" y="24853519"/>
                  </a:lnTo>
                  <a:lnTo>
                    <a:pt x="0" y="2485351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alphaModFix amt="68000"/>
              </a:blip>
              <a:stretch>
                <a:fillRect l="0" t="0" r="0" b="0"/>
              </a:stretch>
            </a:blipFill>
          </p:spPr>
        </p:sp>
      </p:grpSp>
      <p:grpSp>
        <p:nvGrpSpPr>
          <p:cNvPr name="Group 5" id="5"/>
          <p:cNvGrpSpPr/>
          <p:nvPr/>
        </p:nvGrpSpPr>
        <p:grpSpPr>
          <a:xfrm rot="0">
            <a:off x="13236334" y="0"/>
            <a:ext cx="5227701" cy="4517612"/>
            <a:chOff x="0" y="0"/>
            <a:chExt cx="6970268" cy="6023483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6970268" cy="6023483"/>
            </a:xfrm>
            <a:custGeom>
              <a:avLst/>
              <a:gdLst/>
              <a:ahLst/>
              <a:cxnLst/>
              <a:rect r="r" b="b" t="t" l="l"/>
              <a:pathLst>
                <a:path h="6023483" w="6970268">
                  <a:moveTo>
                    <a:pt x="0" y="0"/>
                  </a:moveTo>
                  <a:lnTo>
                    <a:pt x="6970268" y="0"/>
                  </a:lnTo>
                  <a:lnTo>
                    <a:pt x="6970268" y="6023483"/>
                  </a:lnTo>
                  <a:lnTo>
                    <a:pt x="0" y="602348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2" r="0" b="-52"/>
              </a:stretch>
            </a:blipFill>
          </p:spPr>
        </p:sp>
      </p:grpSp>
      <p:grpSp>
        <p:nvGrpSpPr>
          <p:cNvPr name="Group 7" id="7"/>
          <p:cNvGrpSpPr/>
          <p:nvPr/>
        </p:nvGrpSpPr>
        <p:grpSpPr>
          <a:xfrm rot="0">
            <a:off x="-176066" y="7052411"/>
            <a:ext cx="4008787" cy="3464243"/>
            <a:chOff x="0" y="0"/>
            <a:chExt cx="5345049" cy="4618991"/>
          </a:xfrm>
        </p:grpSpPr>
        <p:sp>
          <p:nvSpPr>
            <p:cNvPr name="Freeform 8" id="8"/>
            <p:cNvSpPr/>
            <p:nvPr/>
          </p:nvSpPr>
          <p:spPr>
            <a:xfrm flipH="true" flipV="true" rot="0">
              <a:off x="0" y="0"/>
              <a:ext cx="5345049" cy="4618990"/>
            </a:xfrm>
            <a:custGeom>
              <a:avLst/>
              <a:gdLst/>
              <a:ahLst/>
              <a:cxnLst/>
              <a:rect r="r" b="b" t="t" l="l"/>
              <a:pathLst>
                <a:path h="4618990" w="5345049">
                  <a:moveTo>
                    <a:pt x="5345049" y="4618990"/>
                  </a:moveTo>
                  <a:lnTo>
                    <a:pt x="0" y="4618990"/>
                  </a:lnTo>
                  <a:lnTo>
                    <a:pt x="0" y="0"/>
                  </a:lnTo>
                  <a:lnTo>
                    <a:pt x="5345049" y="0"/>
                  </a:lnTo>
                  <a:lnTo>
                    <a:pt x="5345049" y="4618990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2" r="0" b="-52"/>
              </a:stretch>
            </a:blipFill>
          </p:spPr>
        </p:sp>
      </p:grpSp>
      <p:sp>
        <p:nvSpPr>
          <p:cNvPr name="Freeform 9" id="9"/>
          <p:cNvSpPr/>
          <p:nvPr/>
        </p:nvSpPr>
        <p:spPr>
          <a:xfrm flipH="true" flipV="true" rot="0">
            <a:off x="14535190" y="7778549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5448219" y="5016902"/>
                </a:moveTo>
                <a:lnTo>
                  <a:pt x="0" y="5016902"/>
                </a:lnTo>
                <a:lnTo>
                  <a:pt x="0" y="0"/>
                </a:lnTo>
                <a:lnTo>
                  <a:pt x="5448219" y="0"/>
                </a:lnTo>
                <a:lnTo>
                  <a:pt x="5448219" y="5016902"/>
                </a:lnTo>
                <a:close/>
              </a:path>
            </a:pathLst>
          </a:custGeom>
          <a:blipFill>
            <a:blip r:embed="rId2">
              <a:alphaModFix amt="19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grpSp>
        <p:nvGrpSpPr>
          <p:cNvPr name="Group 10" id="10"/>
          <p:cNvGrpSpPr/>
          <p:nvPr/>
        </p:nvGrpSpPr>
        <p:grpSpPr>
          <a:xfrm rot="0">
            <a:off x="185327" y="173069"/>
            <a:ext cx="17920906" cy="9976104"/>
            <a:chOff x="0" y="0"/>
            <a:chExt cx="23894541" cy="13301472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23894542" cy="13301472"/>
            </a:xfrm>
            <a:custGeom>
              <a:avLst/>
              <a:gdLst/>
              <a:ahLst/>
              <a:cxnLst/>
              <a:rect r="r" b="b" t="t" l="l"/>
              <a:pathLst>
                <a:path h="13301472" w="23894542">
                  <a:moveTo>
                    <a:pt x="0" y="0"/>
                  </a:moveTo>
                  <a:lnTo>
                    <a:pt x="23894542" y="0"/>
                  </a:lnTo>
                  <a:lnTo>
                    <a:pt x="23894542" y="13301472"/>
                  </a:lnTo>
                  <a:lnTo>
                    <a:pt x="0" y="1330147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0" t="-9879" r="0" b="-9879"/>
              </a:stretch>
            </a:blipFill>
          </p:spPr>
        </p:sp>
      </p:grpSp>
      <p:sp>
        <p:nvSpPr>
          <p:cNvPr name="Freeform 12" id="12"/>
          <p:cNvSpPr/>
          <p:nvPr/>
        </p:nvSpPr>
        <p:spPr>
          <a:xfrm flipH="false" flipV="false" rot="0">
            <a:off x="0" y="-144661"/>
            <a:ext cx="18288000" cy="1929259"/>
          </a:xfrm>
          <a:custGeom>
            <a:avLst/>
            <a:gdLst/>
            <a:ahLst/>
            <a:cxnLst/>
            <a:rect r="r" b="b" t="t" l="l"/>
            <a:pathLst>
              <a:path h="1929259" w="18288000">
                <a:moveTo>
                  <a:pt x="0" y="0"/>
                </a:moveTo>
                <a:lnTo>
                  <a:pt x="18288000" y="0"/>
                </a:lnTo>
                <a:lnTo>
                  <a:pt x="18288000" y="1929259"/>
                </a:lnTo>
                <a:lnTo>
                  <a:pt x="0" y="1929259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-111" r="0" b="-111"/>
            </a:stretch>
          </a:blipFill>
        </p:spPr>
      </p:sp>
      <p:sp>
        <p:nvSpPr>
          <p:cNvPr name="TextBox 13" id="13"/>
          <p:cNvSpPr txBox="true"/>
          <p:nvPr/>
        </p:nvSpPr>
        <p:spPr>
          <a:xfrm rot="0">
            <a:off x="614360" y="2292524"/>
            <a:ext cx="16931376" cy="66230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598"/>
              </a:lnSpc>
            </a:pPr>
            <a:r>
              <a:rPr lang="en-US" sz="3999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{PSALM_EN_V2}</a:t>
            </a:r>
          </a:p>
          <a:p>
            <a:pPr algn="l">
              <a:lnSpc>
                <a:spcPts val="5598"/>
              </a:lnSpc>
            </a:pPr>
          </a:p>
          <a:p>
            <a:pPr algn="l">
              <a:lnSpc>
                <a:spcPts val="5598"/>
              </a:lnSpc>
            </a:pPr>
          </a:p>
          <a:p>
            <a:pPr algn="l">
              <a:lnSpc>
                <a:spcPts val="5598"/>
              </a:lnSpc>
            </a:pPr>
          </a:p>
          <a:p>
            <a:pPr algn="l">
              <a:lnSpc>
                <a:spcPts val="5598"/>
              </a:lnSpc>
            </a:pPr>
          </a:p>
          <a:p>
            <a:pPr algn="l">
              <a:lnSpc>
                <a:spcPts val="5598"/>
              </a:lnSpc>
            </a:pPr>
          </a:p>
          <a:p>
            <a:pPr algn="l">
              <a:lnSpc>
                <a:spcPts val="5598"/>
              </a:lnSpc>
            </a:pPr>
          </a:p>
          <a:p>
            <a:pPr algn="l">
              <a:lnSpc>
                <a:spcPts val="5598"/>
              </a:lnSpc>
            </a:pPr>
          </a:p>
          <a:p>
            <a:pPr algn="l">
              <a:lnSpc>
                <a:spcPts val="5598"/>
              </a:lnSpc>
            </a:pPr>
          </a:p>
        </p:txBody>
      </p:sp>
      <p:sp>
        <p:nvSpPr>
          <p:cNvPr name="TextBox 14" id="14"/>
          <p:cNvSpPr txBox="true"/>
          <p:nvPr/>
        </p:nvSpPr>
        <p:spPr>
          <a:xfrm rot="0">
            <a:off x="614360" y="137356"/>
            <a:ext cx="16931376" cy="9842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98"/>
              </a:lnSpc>
            </a:pPr>
            <a:r>
              <a:rPr lang="en-US" sz="3999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{PSALMS_DES}</a:t>
            </a:r>
          </a:p>
        </p:txBody>
      </p:sp>
    </p:spTree>
  </p:cSld>
  <p:clrMapOvr>
    <a:masterClrMapping/>
  </p:clrMapOvr>
</p:sld>
</file>

<file path=ppt/slides/slide2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798976" y="-1112126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0" y="0"/>
                </a:moveTo>
                <a:lnTo>
                  <a:pt x="5448219" y="0"/>
                </a:lnTo>
                <a:lnTo>
                  <a:pt x="5448219" y="5016902"/>
                </a:lnTo>
                <a:lnTo>
                  <a:pt x="0" y="501690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48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-176066" y="-3525521"/>
            <a:ext cx="18640140" cy="18640140"/>
            <a:chOff x="0" y="0"/>
            <a:chExt cx="24853520" cy="2485352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853519" cy="24853519"/>
            </a:xfrm>
            <a:custGeom>
              <a:avLst/>
              <a:gdLst/>
              <a:ahLst/>
              <a:cxnLst/>
              <a:rect r="r" b="b" t="t" l="l"/>
              <a:pathLst>
                <a:path h="24853519" w="24853519">
                  <a:moveTo>
                    <a:pt x="0" y="0"/>
                  </a:moveTo>
                  <a:lnTo>
                    <a:pt x="24853519" y="0"/>
                  </a:lnTo>
                  <a:lnTo>
                    <a:pt x="24853519" y="24853519"/>
                  </a:lnTo>
                  <a:lnTo>
                    <a:pt x="0" y="2485351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alphaModFix amt="68000"/>
              </a:blip>
              <a:stretch>
                <a:fillRect l="0" t="0" r="0" b="0"/>
              </a:stretch>
            </a:blipFill>
          </p:spPr>
        </p:sp>
      </p:grpSp>
      <p:grpSp>
        <p:nvGrpSpPr>
          <p:cNvPr name="Group 5" id="5"/>
          <p:cNvGrpSpPr/>
          <p:nvPr/>
        </p:nvGrpSpPr>
        <p:grpSpPr>
          <a:xfrm rot="0">
            <a:off x="13236334" y="0"/>
            <a:ext cx="5227701" cy="4517612"/>
            <a:chOff x="0" y="0"/>
            <a:chExt cx="6970268" cy="6023483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6970268" cy="6023483"/>
            </a:xfrm>
            <a:custGeom>
              <a:avLst/>
              <a:gdLst/>
              <a:ahLst/>
              <a:cxnLst/>
              <a:rect r="r" b="b" t="t" l="l"/>
              <a:pathLst>
                <a:path h="6023483" w="6970268">
                  <a:moveTo>
                    <a:pt x="0" y="0"/>
                  </a:moveTo>
                  <a:lnTo>
                    <a:pt x="6970268" y="0"/>
                  </a:lnTo>
                  <a:lnTo>
                    <a:pt x="6970268" y="6023483"/>
                  </a:lnTo>
                  <a:lnTo>
                    <a:pt x="0" y="602348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2" r="0" b="-52"/>
              </a:stretch>
            </a:blipFill>
          </p:spPr>
        </p:sp>
      </p:grpSp>
      <p:grpSp>
        <p:nvGrpSpPr>
          <p:cNvPr name="Group 7" id="7"/>
          <p:cNvGrpSpPr/>
          <p:nvPr/>
        </p:nvGrpSpPr>
        <p:grpSpPr>
          <a:xfrm rot="0">
            <a:off x="-176066" y="7052411"/>
            <a:ext cx="4008787" cy="3464243"/>
            <a:chOff x="0" y="0"/>
            <a:chExt cx="5345049" cy="4618991"/>
          </a:xfrm>
        </p:grpSpPr>
        <p:sp>
          <p:nvSpPr>
            <p:cNvPr name="Freeform 8" id="8"/>
            <p:cNvSpPr/>
            <p:nvPr/>
          </p:nvSpPr>
          <p:spPr>
            <a:xfrm flipH="true" flipV="true" rot="0">
              <a:off x="0" y="0"/>
              <a:ext cx="5345049" cy="4618990"/>
            </a:xfrm>
            <a:custGeom>
              <a:avLst/>
              <a:gdLst/>
              <a:ahLst/>
              <a:cxnLst/>
              <a:rect r="r" b="b" t="t" l="l"/>
              <a:pathLst>
                <a:path h="4618990" w="5345049">
                  <a:moveTo>
                    <a:pt x="5345049" y="4618990"/>
                  </a:moveTo>
                  <a:lnTo>
                    <a:pt x="0" y="4618990"/>
                  </a:lnTo>
                  <a:lnTo>
                    <a:pt x="0" y="0"/>
                  </a:lnTo>
                  <a:lnTo>
                    <a:pt x="5345049" y="0"/>
                  </a:lnTo>
                  <a:lnTo>
                    <a:pt x="5345049" y="4618990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2" r="0" b="-52"/>
              </a:stretch>
            </a:blipFill>
          </p:spPr>
        </p:sp>
      </p:grpSp>
      <p:sp>
        <p:nvSpPr>
          <p:cNvPr name="Freeform 9" id="9"/>
          <p:cNvSpPr/>
          <p:nvPr/>
        </p:nvSpPr>
        <p:spPr>
          <a:xfrm flipH="true" flipV="true" rot="0">
            <a:off x="14535190" y="7778549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5448219" y="5016902"/>
                </a:moveTo>
                <a:lnTo>
                  <a:pt x="0" y="5016902"/>
                </a:lnTo>
                <a:lnTo>
                  <a:pt x="0" y="0"/>
                </a:lnTo>
                <a:lnTo>
                  <a:pt x="5448219" y="0"/>
                </a:lnTo>
                <a:lnTo>
                  <a:pt x="5448219" y="5016902"/>
                </a:lnTo>
                <a:close/>
              </a:path>
            </a:pathLst>
          </a:custGeom>
          <a:blipFill>
            <a:blip r:embed="rId2">
              <a:alphaModFix amt="19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grpSp>
        <p:nvGrpSpPr>
          <p:cNvPr name="Group 10" id="10"/>
          <p:cNvGrpSpPr/>
          <p:nvPr/>
        </p:nvGrpSpPr>
        <p:grpSpPr>
          <a:xfrm rot="0">
            <a:off x="185327" y="173069"/>
            <a:ext cx="17920906" cy="9976104"/>
            <a:chOff x="0" y="0"/>
            <a:chExt cx="23894541" cy="13301472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23894542" cy="13301472"/>
            </a:xfrm>
            <a:custGeom>
              <a:avLst/>
              <a:gdLst/>
              <a:ahLst/>
              <a:cxnLst/>
              <a:rect r="r" b="b" t="t" l="l"/>
              <a:pathLst>
                <a:path h="13301472" w="23894542">
                  <a:moveTo>
                    <a:pt x="0" y="0"/>
                  </a:moveTo>
                  <a:lnTo>
                    <a:pt x="23894542" y="0"/>
                  </a:lnTo>
                  <a:lnTo>
                    <a:pt x="23894542" y="13301472"/>
                  </a:lnTo>
                  <a:lnTo>
                    <a:pt x="0" y="1330147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0" t="-9879" r="0" b="-9879"/>
              </a:stretch>
            </a:blipFill>
          </p:spPr>
        </p:sp>
      </p:grpSp>
      <p:sp>
        <p:nvSpPr>
          <p:cNvPr name="Freeform 12" id="12"/>
          <p:cNvSpPr/>
          <p:nvPr/>
        </p:nvSpPr>
        <p:spPr>
          <a:xfrm flipH="false" flipV="false" rot="0">
            <a:off x="0" y="-144661"/>
            <a:ext cx="18288000" cy="1929259"/>
          </a:xfrm>
          <a:custGeom>
            <a:avLst/>
            <a:gdLst/>
            <a:ahLst/>
            <a:cxnLst/>
            <a:rect r="r" b="b" t="t" l="l"/>
            <a:pathLst>
              <a:path h="1929259" w="18288000">
                <a:moveTo>
                  <a:pt x="0" y="0"/>
                </a:moveTo>
                <a:lnTo>
                  <a:pt x="18288000" y="0"/>
                </a:lnTo>
                <a:lnTo>
                  <a:pt x="18288000" y="1929259"/>
                </a:lnTo>
                <a:lnTo>
                  <a:pt x="0" y="1929259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-111" r="0" b="-111"/>
            </a:stretch>
          </a:blipFill>
        </p:spPr>
      </p:sp>
      <p:sp>
        <p:nvSpPr>
          <p:cNvPr name="TextBox 13" id="13"/>
          <p:cNvSpPr txBox="true"/>
          <p:nvPr/>
        </p:nvSpPr>
        <p:spPr>
          <a:xfrm rot="0">
            <a:off x="614360" y="2292524"/>
            <a:ext cx="16931376" cy="66230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598"/>
              </a:lnSpc>
            </a:pPr>
            <a:r>
              <a:rPr lang="en-US" sz="3999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{PSALM_EN_V3}</a:t>
            </a:r>
          </a:p>
          <a:p>
            <a:pPr algn="l">
              <a:lnSpc>
                <a:spcPts val="5598"/>
              </a:lnSpc>
            </a:pPr>
          </a:p>
          <a:p>
            <a:pPr algn="l">
              <a:lnSpc>
                <a:spcPts val="5598"/>
              </a:lnSpc>
            </a:pPr>
          </a:p>
          <a:p>
            <a:pPr algn="l">
              <a:lnSpc>
                <a:spcPts val="5598"/>
              </a:lnSpc>
            </a:pPr>
          </a:p>
          <a:p>
            <a:pPr algn="l">
              <a:lnSpc>
                <a:spcPts val="5598"/>
              </a:lnSpc>
            </a:pPr>
          </a:p>
          <a:p>
            <a:pPr algn="l">
              <a:lnSpc>
                <a:spcPts val="5598"/>
              </a:lnSpc>
            </a:pPr>
          </a:p>
          <a:p>
            <a:pPr algn="l">
              <a:lnSpc>
                <a:spcPts val="5598"/>
              </a:lnSpc>
            </a:pPr>
          </a:p>
          <a:p>
            <a:pPr algn="l">
              <a:lnSpc>
                <a:spcPts val="5598"/>
              </a:lnSpc>
            </a:pPr>
          </a:p>
          <a:p>
            <a:pPr algn="l">
              <a:lnSpc>
                <a:spcPts val="5598"/>
              </a:lnSpc>
            </a:pPr>
          </a:p>
        </p:txBody>
      </p:sp>
      <p:sp>
        <p:nvSpPr>
          <p:cNvPr name="TextBox 14" id="14"/>
          <p:cNvSpPr txBox="true"/>
          <p:nvPr/>
        </p:nvSpPr>
        <p:spPr>
          <a:xfrm rot="0">
            <a:off x="614360" y="137356"/>
            <a:ext cx="16931376" cy="9842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98"/>
              </a:lnSpc>
            </a:pPr>
            <a:r>
              <a:rPr lang="en-US" sz="3999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{PSALMS_DES}</a:t>
            </a:r>
          </a:p>
        </p:txBody>
      </p:sp>
    </p:spTree>
  </p:cSld>
  <p:clrMapOvr>
    <a:masterClrMapping/>
  </p:clrMapOvr>
</p:sld>
</file>

<file path=ppt/slides/slide2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798976" y="-1112126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0" y="0"/>
                </a:moveTo>
                <a:lnTo>
                  <a:pt x="5448219" y="0"/>
                </a:lnTo>
                <a:lnTo>
                  <a:pt x="5448219" y="5016902"/>
                </a:lnTo>
                <a:lnTo>
                  <a:pt x="0" y="501690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48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-176066" y="-3525521"/>
            <a:ext cx="18640140" cy="18640140"/>
            <a:chOff x="0" y="0"/>
            <a:chExt cx="24853520" cy="2485352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853519" cy="24853519"/>
            </a:xfrm>
            <a:custGeom>
              <a:avLst/>
              <a:gdLst/>
              <a:ahLst/>
              <a:cxnLst/>
              <a:rect r="r" b="b" t="t" l="l"/>
              <a:pathLst>
                <a:path h="24853519" w="24853519">
                  <a:moveTo>
                    <a:pt x="0" y="0"/>
                  </a:moveTo>
                  <a:lnTo>
                    <a:pt x="24853519" y="0"/>
                  </a:lnTo>
                  <a:lnTo>
                    <a:pt x="24853519" y="24853519"/>
                  </a:lnTo>
                  <a:lnTo>
                    <a:pt x="0" y="2485351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alphaModFix amt="68000"/>
              </a:blip>
              <a:stretch>
                <a:fillRect l="0" t="0" r="0" b="0"/>
              </a:stretch>
            </a:blipFill>
          </p:spPr>
        </p:sp>
      </p:grpSp>
      <p:grpSp>
        <p:nvGrpSpPr>
          <p:cNvPr name="Group 5" id="5"/>
          <p:cNvGrpSpPr/>
          <p:nvPr/>
        </p:nvGrpSpPr>
        <p:grpSpPr>
          <a:xfrm rot="0">
            <a:off x="13236334" y="0"/>
            <a:ext cx="5227701" cy="4517612"/>
            <a:chOff x="0" y="0"/>
            <a:chExt cx="6970268" cy="6023483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6970268" cy="6023483"/>
            </a:xfrm>
            <a:custGeom>
              <a:avLst/>
              <a:gdLst/>
              <a:ahLst/>
              <a:cxnLst/>
              <a:rect r="r" b="b" t="t" l="l"/>
              <a:pathLst>
                <a:path h="6023483" w="6970268">
                  <a:moveTo>
                    <a:pt x="0" y="0"/>
                  </a:moveTo>
                  <a:lnTo>
                    <a:pt x="6970268" y="0"/>
                  </a:lnTo>
                  <a:lnTo>
                    <a:pt x="6970268" y="6023483"/>
                  </a:lnTo>
                  <a:lnTo>
                    <a:pt x="0" y="602348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2" r="0" b="-52"/>
              </a:stretch>
            </a:blipFill>
          </p:spPr>
        </p:sp>
      </p:grpSp>
      <p:grpSp>
        <p:nvGrpSpPr>
          <p:cNvPr name="Group 7" id="7"/>
          <p:cNvGrpSpPr/>
          <p:nvPr/>
        </p:nvGrpSpPr>
        <p:grpSpPr>
          <a:xfrm rot="0">
            <a:off x="-176066" y="7052411"/>
            <a:ext cx="4008787" cy="3464243"/>
            <a:chOff x="0" y="0"/>
            <a:chExt cx="5345049" cy="4618991"/>
          </a:xfrm>
        </p:grpSpPr>
        <p:sp>
          <p:nvSpPr>
            <p:cNvPr name="Freeform 8" id="8"/>
            <p:cNvSpPr/>
            <p:nvPr/>
          </p:nvSpPr>
          <p:spPr>
            <a:xfrm flipH="true" flipV="true" rot="0">
              <a:off x="0" y="0"/>
              <a:ext cx="5345049" cy="4618990"/>
            </a:xfrm>
            <a:custGeom>
              <a:avLst/>
              <a:gdLst/>
              <a:ahLst/>
              <a:cxnLst/>
              <a:rect r="r" b="b" t="t" l="l"/>
              <a:pathLst>
                <a:path h="4618990" w="5345049">
                  <a:moveTo>
                    <a:pt x="5345049" y="4618990"/>
                  </a:moveTo>
                  <a:lnTo>
                    <a:pt x="0" y="4618990"/>
                  </a:lnTo>
                  <a:lnTo>
                    <a:pt x="0" y="0"/>
                  </a:lnTo>
                  <a:lnTo>
                    <a:pt x="5345049" y="0"/>
                  </a:lnTo>
                  <a:lnTo>
                    <a:pt x="5345049" y="4618990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2" r="0" b="-52"/>
              </a:stretch>
            </a:blipFill>
          </p:spPr>
        </p:sp>
      </p:grpSp>
      <p:sp>
        <p:nvSpPr>
          <p:cNvPr name="Freeform 9" id="9"/>
          <p:cNvSpPr/>
          <p:nvPr/>
        </p:nvSpPr>
        <p:spPr>
          <a:xfrm flipH="true" flipV="true" rot="0">
            <a:off x="14535190" y="7778549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5448219" y="5016902"/>
                </a:moveTo>
                <a:lnTo>
                  <a:pt x="0" y="5016902"/>
                </a:lnTo>
                <a:lnTo>
                  <a:pt x="0" y="0"/>
                </a:lnTo>
                <a:lnTo>
                  <a:pt x="5448219" y="0"/>
                </a:lnTo>
                <a:lnTo>
                  <a:pt x="5448219" y="5016902"/>
                </a:lnTo>
                <a:close/>
              </a:path>
            </a:pathLst>
          </a:custGeom>
          <a:blipFill>
            <a:blip r:embed="rId2">
              <a:alphaModFix amt="19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grpSp>
        <p:nvGrpSpPr>
          <p:cNvPr name="Group 10" id="10"/>
          <p:cNvGrpSpPr/>
          <p:nvPr/>
        </p:nvGrpSpPr>
        <p:grpSpPr>
          <a:xfrm rot="0">
            <a:off x="185327" y="173069"/>
            <a:ext cx="17920906" cy="9976104"/>
            <a:chOff x="0" y="0"/>
            <a:chExt cx="23894541" cy="13301472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23894542" cy="13301472"/>
            </a:xfrm>
            <a:custGeom>
              <a:avLst/>
              <a:gdLst/>
              <a:ahLst/>
              <a:cxnLst/>
              <a:rect r="r" b="b" t="t" l="l"/>
              <a:pathLst>
                <a:path h="13301472" w="23894542">
                  <a:moveTo>
                    <a:pt x="0" y="0"/>
                  </a:moveTo>
                  <a:lnTo>
                    <a:pt x="23894542" y="0"/>
                  </a:lnTo>
                  <a:lnTo>
                    <a:pt x="23894542" y="13301472"/>
                  </a:lnTo>
                  <a:lnTo>
                    <a:pt x="0" y="1330147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0" t="-9879" r="0" b="-9879"/>
              </a:stretch>
            </a:blipFill>
          </p:spPr>
        </p:sp>
      </p:grpSp>
      <p:sp>
        <p:nvSpPr>
          <p:cNvPr name="Freeform 12" id="12"/>
          <p:cNvSpPr/>
          <p:nvPr/>
        </p:nvSpPr>
        <p:spPr>
          <a:xfrm flipH="false" flipV="false" rot="0">
            <a:off x="0" y="-144661"/>
            <a:ext cx="18288000" cy="1929259"/>
          </a:xfrm>
          <a:custGeom>
            <a:avLst/>
            <a:gdLst/>
            <a:ahLst/>
            <a:cxnLst/>
            <a:rect r="r" b="b" t="t" l="l"/>
            <a:pathLst>
              <a:path h="1929259" w="18288000">
                <a:moveTo>
                  <a:pt x="0" y="0"/>
                </a:moveTo>
                <a:lnTo>
                  <a:pt x="18288000" y="0"/>
                </a:lnTo>
                <a:lnTo>
                  <a:pt x="18288000" y="1929259"/>
                </a:lnTo>
                <a:lnTo>
                  <a:pt x="0" y="1929259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-111" r="0" b="-111"/>
            </a:stretch>
          </a:blipFill>
        </p:spPr>
      </p:sp>
      <p:sp>
        <p:nvSpPr>
          <p:cNvPr name="TextBox 13" id="13"/>
          <p:cNvSpPr txBox="true"/>
          <p:nvPr/>
        </p:nvSpPr>
        <p:spPr>
          <a:xfrm rot="0">
            <a:off x="614360" y="2292524"/>
            <a:ext cx="16931376" cy="66230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598"/>
              </a:lnSpc>
            </a:pPr>
            <a:r>
              <a:rPr lang="en-US" sz="3999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{PSALM_EN_V4}</a:t>
            </a:r>
          </a:p>
          <a:p>
            <a:pPr algn="l">
              <a:lnSpc>
                <a:spcPts val="5598"/>
              </a:lnSpc>
            </a:pPr>
          </a:p>
          <a:p>
            <a:pPr algn="l">
              <a:lnSpc>
                <a:spcPts val="5598"/>
              </a:lnSpc>
            </a:pPr>
          </a:p>
          <a:p>
            <a:pPr algn="l">
              <a:lnSpc>
                <a:spcPts val="5598"/>
              </a:lnSpc>
            </a:pPr>
          </a:p>
          <a:p>
            <a:pPr algn="l">
              <a:lnSpc>
                <a:spcPts val="5598"/>
              </a:lnSpc>
            </a:pPr>
          </a:p>
          <a:p>
            <a:pPr algn="l">
              <a:lnSpc>
                <a:spcPts val="5598"/>
              </a:lnSpc>
            </a:pPr>
          </a:p>
          <a:p>
            <a:pPr algn="l">
              <a:lnSpc>
                <a:spcPts val="5598"/>
              </a:lnSpc>
            </a:pPr>
          </a:p>
          <a:p>
            <a:pPr algn="l">
              <a:lnSpc>
                <a:spcPts val="5598"/>
              </a:lnSpc>
            </a:pPr>
          </a:p>
          <a:p>
            <a:pPr algn="l">
              <a:lnSpc>
                <a:spcPts val="5598"/>
              </a:lnSpc>
            </a:pPr>
          </a:p>
        </p:txBody>
      </p:sp>
      <p:sp>
        <p:nvSpPr>
          <p:cNvPr name="TextBox 14" id="14"/>
          <p:cNvSpPr txBox="true"/>
          <p:nvPr/>
        </p:nvSpPr>
        <p:spPr>
          <a:xfrm rot="0">
            <a:off x="614360" y="137356"/>
            <a:ext cx="16931376" cy="9842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98"/>
              </a:lnSpc>
            </a:pPr>
            <a:r>
              <a:rPr lang="en-US" sz="3999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{PSALMS_DES}</a:t>
            </a:r>
          </a:p>
        </p:txBody>
      </p:sp>
    </p:spTree>
  </p:cSld>
  <p:clrMapOvr>
    <a:masterClrMapping/>
  </p:clrMapOvr>
</p:sld>
</file>

<file path=ppt/slides/slide2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798976" y="-1112126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0" y="0"/>
                </a:moveTo>
                <a:lnTo>
                  <a:pt x="5448219" y="0"/>
                </a:lnTo>
                <a:lnTo>
                  <a:pt x="5448219" y="5016902"/>
                </a:lnTo>
                <a:lnTo>
                  <a:pt x="0" y="501690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48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-176066" y="-3525521"/>
            <a:ext cx="18640140" cy="18640140"/>
            <a:chOff x="0" y="0"/>
            <a:chExt cx="24853520" cy="2485352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853519" cy="24853519"/>
            </a:xfrm>
            <a:custGeom>
              <a:avLst/>
              <a:gdLst/>
              <a:ahLst/>
              <a:cxnLst/>
              <a:rect r="r" b="b" t="t" l="l"/>
              <a:pathLst>
                <a:path h="24853519" w="24853519">
                  <a:moveTo>
                    <a:pt x="0" y="0"/>
                  </a:moveTo>
                  <a:lnTo>
                    <a:pt x="24853519" y="0"/>
                  </a:lnTo>
                  <a:lnTo>
                    <a:pt x="24853519" y="24853519"/>
                  </a:lnTo>
                  <a:lnTo>
                    <a:pt x="0" y="2485351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alphaModFix amt="68000"/>
              </a:blip>
              <a:stretch>
                <a:fillRect l="0" t="0" r="0" b="0"/>
              </a:stretch>
            </a:blipFill>
          </p:spPr>
        </p:sp>
      </p:grpSp>
      <p:grpSp>
        <p:nvGrpSpPr>
          <p:cNvPr name="Group 5" id="5"/>
          <p:cNvGrpSpPr/>
          <p:nvPr/>
        </p:nvGrpSpPr>
        <p:grpSpPr>
          <a:xfrm rot="0">
            <a:off x="13236334" y="0"/>
            <a:ext cx="5227701" cy="4517612"/>
            <a:chOff x="0" y="0"/>
            <a:chExt cx="6970268" cy="6023483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6970268" cy="6023483"/>
            </a:xfrm>
            <a:custGeom>
              <a:avLst/>
              <a:gdLst/>
              <a:ahLst/>
              <a:cxnLst/>
              <a:rect r="r" b="b" t="t" l="l"/>
              <a:pathLst>
                <a:path h="6023483" w="6970268">
                  <a:moveTo>
                    <a:pt x="0" y="0"/>
                  </a:moveTo>
                  <a:lnTo>
                    <a:pt x="6970268" y="0"/>
                  </a:lnTo>
                  <a:lnTo>
                    <a:pt x="6970268" y="6023483"/>
                  </a:lnTo>
                  <a:lnTo>
                    <a:pt x="0" y="602348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2" r="0" b="-52"/>
              </a:stretch>
            </a:blipFill>
          </p:spPr>
        </p:sp>
      </p:grpSp>
      <p:grpSp>
        <p:nvGrpSpPr>
          <p:cNvPr name="Group 7" id="7"/>
          <p:cNvGrpSpPr/>
          <p:nvPr/>
        </p:nvGrpSpPr>
        <p:grpSpPr>
          <a:xfrm rot="0">
            <a:off x="-176066" y="7052411"/>
            <a:ext cx="4008787" cy="3464243"/>
            <a:chOff x="0" y="0"/>
            <a:chExt cx="5345049" cy="4618991"/>
          </a:xfrm>
        </p:grpSpPr>
        <p:sp>
          <p:nvSpPr>
            <p:cNvPr name="Freeform 8" id="8"/>
            <p:cNvSpPr/>
            <p:nvPr/>
          </p:nvSpPr>
          <p:spPr>
            <a:xfrm flipH="true" flipV="true" rot="0">
              <a:off x="0" y="0"/>
              <a:ext cx="5345049" cy="4618990"/>
            </a:xfrm>
            <a:custGeom>
              <a:avLst/>
              <a:gdLst/>
              <a:ahLst/>
              <a:cxnLst/>
              <a:rect r="r" b="b" t="t" l="l"/>
              <a:pathLst>
                <a:path h="4618990" w="5345049">
                  <a:moveTo>
                    <a:pt x="5345049" y="4618990"/>
                  </a:moveTo>
                  <a:lnTo>
                    <a:pt x="0" y="4618990"/>
                  </a:lnTo>
                  <a:lnTo>
                    <a:pt x="0" y="0"/>
                  </a:lnTo>
                  <a:lnTo>
                    <a:pt x="5345049" y="0"/>
                  </a:lnTo>
                  <a:lnTo>
                    <a:pt x="5345049" y="4618990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2" r="0" b="-52"/>
              </a:stretch>
            </a:blipFill>
          </p:spPr>
        </p:sp>
      </p:grpSp>
      <p:sp>
        <p:nvSpPr>
          <p:cNvPr name="Freeform 9" id="9"/>
          <p:cNvSpPr/>
          <p:nvPr/>
        </p:nvSpPr>
        <p:spPr>
          <a:xfrm flipH="true" flipV="true" rot="0">
            <a:off x="14535190" y="7778549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5448219" y="5016902"/>
                </a:moveTo>
                <a:lnTo>
                  <a:pt x="0" y="5016902"/>
                </a:lnTo>
                <a:lnTo>
                  <a:pt x="0" y="0"/>
                </a:lnTo>
                <a:lnTo>
                  <a:pt x="5448219" y="0"/>
                </a:lnTo>
                <a:lnTo>
                  <a:pt x="5448219" y="5016902"/>
                </a:lnTo>
                <a:close/>
              </a:path>
            </a:pathLst>
          </a:custGeom>
          <a:blipFill>
            <a:blip r:embed="rId2">
              <a:alphaModFix amt="19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grpSp>
        <p:nvGrpSpPr>
          <p:cNvPr name="Group 10" id="10"/>
          <p:cNvGrpSpPr/>
          <p:nvPr/>
        </p:nvGrpSpPr>
        <p:grpSpPr>
          <a:xfrm rot="0">
            <a:off x="185327" y="173069"/>
            <a:ext cx="17920906" cy="9976104"/>
            <a:chOff x="0" y="0"/>
            <a:chExt cx="23894541" cy="13301472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23894542" cy="13301472"/>
            </a:xfrm>
            <a:custGeom>
              <a:avLst/>
              <a:gdLst/>
              <a:ahLst/>
              <a:cxnLst/>
              <a:rect r="r" b="b" t="t" l="l"/>
              <a:pathLst>
                <a:path h="13301472" w="23894542">
                  <a:moveTo>
                    <a:pt x="0" y="0"/>
                  </a:moveTo>
                  <a:lnTo>
                    <a:pt x="23894542" y="0"/>
                  </a:lnTo>
                  <a:lnTo>
                    <a:pt x="23894542" y="13301472"/>
                  </a:lnTo>
                  <a:lnTo>
                    <a:pt x="0" y="1330147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0" t="-9879" r="0" b="-9879"/>
              </a:stretch>
            </a:blipFill>
          </p:spPr>
        </p:sp>
      </p:grpSp>
      <p:sp>
        <p:nvSpPr>
          <p:cNvPr name="Freeform 12" id="12"/>
          <p:cNvSpPr/>
          <p:nvPr/>
        </p:nvSpPr>
        <p:spPr>
          <a:xfrm flipH="false" flipV="false" rot="0">
            <a:off x="0" y="-144661"/>
            <a:ext cx="18288000" cy="1929259"/>
          </a:xfrm>
          <a:custGeom>
            <a:avLst/>
            <a:gdLst/>
            <a:ahLst/>
            <a:cxnLst/>
            <a:rect r="r" b="b" t="t" l="l"/>
            <a:pathLst>
              <a:path h="1929259" w="18288000">
                <a:moveTo>
                  <a:pt x="0" y="0"/>
                </a:moveTo>
                <a:lnTo>
                  <a:pt x="18288000" y="0"/>
                </a:lnTo>
                <a:lnTo>
                  <a:pt x="18288000" y="1929259"/>
                </a:lnTo>
                <a:lnTo>
                  <a:pt x="0" y="1929259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-111" r="0" b="-111"/>
            </a:stretch>
          </a:blipFill>
        </p:spPr>
      </p:sp>
      <p:sp>
        <p:nvSpPr>
          <p:cNvPr name="TextBox 13" id="13"/>
          <p:cNvSpPr txBox="true"/>
          <p:nvPr/>
        </p:nvSpPr>
        <p:spPr>
          <a:xfrm rot="0">
            <a:off x="614360" y="2292524"/>
            <a:ext cx="16931376" cy="66230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598"/>
              </a:lnSpc>
            </a:pPr>
            <a:r>
              <a:rPr lang="en-US" sz="3999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{PSALM_EN_V5}</a:t>
            </a:r>
          </a:p>
          <a:p>
            <a:pPr algn="l">
              <a:lnSpc>
                <a:spcPts val="5598"/>
              </a:lnSpc>
            </a:pPr>
          </a:p>
          <a:p>
            <a:pPr algn="l">
              <a:lnSpc>
                <a:spcPts val="5598"/>
              </a:lnSpc>
            </a:pPr>
          </a:p>
          <a:p>
            <a:pPr algn="l">
              <a:lnSpc>
                <a:spcPts val="5598"/>
              </a:lnSpc>
            </a:pPr>
          </a:p>
          <a:p>
            <a:pPr algn="l">
              <a:lnSpc>
                <a:spcPts val="5598"/>
              </a:lnSpc>
            </a:pPr>
          </a:p>
          <a:p>
            <a:pPr algn="l">
              <a:lnSpc>
                <a:spcPts val="5598"/>
              </a:lnSpc>
            </a:pPr>
          </a:p>
          <a:p>
            <a:pPr algn="l">
              <a:lnSpc>
                <a:spcPts val="5598"/>
              </a:lnSpc>
            </a:pPr>
          </a:p>
          <a:p>
            <a:pPr algn="l">
              <a:lnSpc>
                <a:spcPts val="5598"/>
              </a:lnSpc>
            </a:pPr>
          </a:p>
          <a:p>
            <a:pPr algn="l">
              <a:lnSpc>
                <a:spcPts val="5598"/>
              </a:lnSpc>
            </a:pPr>
          </a:p>
        </p:txBody>
      </p:sp>
      <p:sp>
        <p:nvSpPr>
          <p:cNvPr name="TextBox 14" id="14"/>
          <p:cNvSpPr txBox="true"/>
          <p:nvPr/>
        </p:nvSpPr>
        <p:spPr>
          <a:xfrm rot="0">
            <a:off x="614360" y="137356"/>
            <a:ext cx="16931376" cy="9842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98"/>
              </a:lnSpc>
            </a:pPr>
            <a:r>
              <a:rPr lang="en-US" sz="3999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{PSALMS_DES}</a:t>
            </a:r>
          </a:p>
        </p:txBody>
      </p:sp>
    </p:spTree>
  </p:cSld>
  <p:clrMapOvr>
    <a:masterClrMapping/>
  </p:clrMapOvr>
</p:sld>
</file>

<file path=ppt/slides/slide2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798976" y="-1112126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0" y="0"/>
                </a:moveTo>
                <a:lnTo>
                  <a:pt x="5448219" y="0"/>
                </a:lnTo>
                <a:lnTo>
                  <a:pt x="5448219" y="5016902"/>
                </a:lnTo>
                <a:lnTo>
                  <a:pt x="0" y="501690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48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-176066" y="-3525521"/>
            <a:ext cx="18640140" cy="18640140"/>
            <a:chOff x="0" y="0"/>
            <a:chExt cx="24853520" cy="2485352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853519" cy="24853519"/>
            </a:xfrm>
            <a:custGeom>
              <a:avLst/>
              <a:gdLst/>
              <a:ahLst/>
              <a:cxnLst/>
              <a:rect r="r" b="b" t="t" l="l"/>
              <a:pathLst>
                <a:path h="24853519" w="24853519">
                  <a:moveTo>
                    <a:pt x="0" y="0"/>
                  </a:moveTo>
                  <a:lnTo>
                    <a:pt x="24853519" y="0"/>
                  </a:lnTo>
                  <a:lnTo>
                    <a:pt x="24853519" y="24853519"/>
                  </a:lnTo>
                  <a:lnTo>
                    <a:pt x="0" y="2485351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alphaModFix amt="68000"/>
              </a:blip>
              <a:stretch>
                <a:fillRect l="0" t="0" r="0" b="0"/>
              </a:stretch>
            </a:blipFill>
          </p:spPr>
        </p:sp>
      </p:grpSp>
      <p:grpSp>
        <p:nvGrpSpPr>
          <p:cNvPr name="Group 5" id="5"/>
          <p:cNvGrpSpPr/>
          <p:nvPr/>
        </p:nvGrpSpPr>
        <p:grpSpPr>
          <a:xfrm rot="0">
            <a:off x="13236334" y="0"/>
            <a:ext cx="5227701" cy="4517612"/>
            <a:chOff x="0" y="0"/>
            <a:chExt cx="6970268" cy="6023483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6970268" cy="6023483"/>
            </a:xfrm>
            <a:custGeom>
              <a:avLst/>
              <a:gdLst/>
              <a:ahLst/>
              <a:cxnLst/>
              <a:rect r="r" b="b" t="t" l="l"/>
              <a:pathLst>
                <a:path h="6023483" w="6970268">
                  <a:moveTo>
                    <a:pt x="0" y="0"/>
                  </a:moveTo>
                  <a:lnTo>
                    <a:pt x="6970268" y="0"/>
                  </a:lnTo>
                  <a:lnTo>
                    <a:pt x="6970268" y="6023483"/>
                  </a:lnTo>
                  <a:lnTo>
                    <a:pt x="0" y="602348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2" r="0" b="-52"/>
              </a:stretch>
            </a:blipFill>
          </p:spPr>
        </p:sp>
      </p:grpSp>
      <p:grpSp>
        <p:nvGrpSpPr>
          <p:cNvPr name="Group 7" id="7"/>
          <p:cNvGrpSpPr/>
          <p:nvPr/>
        </p:nvGrpSpPr>
        <p:grpSpPr>
          <a:xfrm rot="0">
            <a:off x="-176066" y="7052411"/>
            <a:ext cx="4008787" cy="3464243"/>
            <a:chOff x="0" y="0"/>
            <a:chExt cx="5345049" cy="4618991"/>
          </a:xfrm>
        </p:grpSpPr>
        <p:sp>
          <p:nvSpPr>
            <p:cNvPr name="Freeform 8" id="8"/>
            <p:cNvSpPr/>
            <p:nvPr/>
          </p:nvSpPr>
          <p:spPr>
            <a:xfrm flipH="true" flipV="true" rot="0">
              <a:off x="0" y="0"/>
              <a:ext cx="5345049" cy="4618990"/>
            </a:xfrm>
            <a:custGeom>
              <a:avLst/>
              <a:gdLst/>
              <a:ahLst/>
              <a:cxnLst/>
              <a:rect r="r" b="b" t="t" l="l"/>
              <a:pathLst>
                <a:path h="4618990" w="5345049">
                  <a:moveTo>
                    <a:pt x="5345049" y="4618990"/>
                  </a:moveTo>
                  <a:lnTo>
                    <a:pt x="0" y="4618990"/>
                  </a:lnTo>
                  <a:lnTo>
                    <a:pt x="0" y="0"/>
                  </a:lnTo>
                  <a:lnTo>
                    <a:pt x="5345049" y="0"/>
                  </a:lnTo>
                  <a:lnTo>
                    <a:pt x="5345049" y="4618990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2" r="0" b="-52"/>
              </a:stretch>
            </a:blipFill>
          </p:spPr>
        </p:sp>
      </p:grpSp>
      <p:sp>
        <p:nvSpPr>
          <p:cNvPr name="Freeform 9" id="9"/>
          <p:cNvSpPr/>
          <p:nvPr/>
        </p:nvSpPr>
        <p:spPr>
          <a:xfrm flipH="true" flipV="true" rot="0">
            <a:off x="14535190" y="7778549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5448219" y="5016902"/>
                </a:moveTo>
                <a:lnTo>
                  <a:pt x="0" y="5016902"/>
                </a:lnTo>
                <a:lnTo>
                  <a:pt x="0" y="0"/>
                </a:lnTo>
                <a:lnTo>
                  <a:pt x="5448219" y="0"/>
                </a:lnTo>
                <a:lnTo>
                  <a:pt x="5448219" y="5016902"/>
                </a:lnTo>
                <a:close/>
              </a:path>
            </a:pathLst>
          </a:custGeom>
          <a:blipFill>
            <a:blip r:embed="rId2">
              <a:alphaModFix amt="19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grpSp>
        <p:nvGrpSpPr>
          <p:cNvPr name="Group 10" id="10"/>
          <p:cNvGrpSpPr/>
          <p:nvPr/>
        </p:nvGrpSpPr>
        <p:grpSpPr>
          <a:xfrm rot="0">
            <a:off x="185327" y="173069"/>
            <a:ext cx="17920906" cy="9976104"/>
            <a:chOff x="0" y="0"/>
            <a:chExt cx="23894541" cy="13301472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23894542" cy="13301472"/>
            </a:xfrm>
            <a:custGeom>
              <a:avLst/>
              <a:gdLst/>
              <a:ahLst/>
              <a:cxnLst/>
              <a:rect r="r" b="b" t="t" l="l"/>
              <a:pathLst>
                <a:path h="13301472" w="23894542">
                  <a:moveTo>
                    <a:pt x="0" y="0"/>
                  </a:moveTo>
                  <a:lnTo>
                    <a:pt x="23894542" y="0"/>
                  </a:lnTo>
                  <a:lnTo>
                    <a:pt x="23894542" y="13301472"/>
                  </a:lnTo>
                  <a:lnTo>
                    <a:pt x="0" y="1330147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0" t="-9879" r="0" b="-9879"/>
              </a:stretch>
            </a:blipFill>
          </p:spPr>
        </p:sp>
      </p:grpSp>
      <p:sp>
        <p:nvSpPr>
          <p:cNvPr name="Freeform 12" id="12"/>
          <p:cNvSpPr/>
          <p:nvPr/>
        </p:nvSpPr>
        <p:spPr>
          <a:xfrm flipH="false" flipV="false" rot="0">
            <a:off x="0" y="-144661"/>
            <a:ext cx="18288000" cy="1929259"/>
          </a:xfrm>
          <a:custGeom>
            <a:avLst/>
            <a:gdLst/>
            <a:ahLst/>
            <a:cxnLst/>
            <a:rect r="r" b="b" t="t" l="l"/>
            <a:pathLst>
              <a:path h="1929259" w="18288000">
                <a:moveTo>
                  <a:pt x="0" y="0"/>
                </a:moveTo>
                <a:lnTo>
                  <a:pt x="18288000" y="0"/>
                </a:lnTo>
                <a:lnTo>
                  <a:pt x="18288000" y="1929259"/>
                </a:lnTo>
                <a:lnTo>
                  <a:pt x="0" y="1929259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-111" r="0" b="-111"/>
            </a:stretch>
          </a:blipFill>
        </p:spPr>
      </p:sp>
      <p:sp>
        <p:nvSpPr>
          <p:cNvPr name="TextBox 13" id="13"/>
          <p:cNvSpPr txBox="true"/>
          <p:nvPr/>
        </p:nvSpPr>
        <p:spPr>
          <a:xfrm rot="0">
            <a:off x="614360" y="2292524"/>
            <a:ext cx="16931376" cy="66230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598"/>
              </a:lnSpc>
            </a:pPr>
            <a:r>
              <a:rPr lang="en-US" sz="3999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{PSALM_EN_V6}</a:t>
            </a:r>
          </a:p>
          <a:p>
            <a:pPr algn="l">
              <a:lnSpc>
                <a:spcPts val="5598"/>
              </a:lnSpc>
            </a:pPr>
          </a:p>
          <a:p>
            <a:pPr algn="l">
              <a:lnSpc>
                <a:spcPts val="5598"/>
              </a:lnSpc>
            </a:pPr>
          </a:p>
          <a:p>
            <a:pPr algn="l">
              <a:lnSpc>
                <a:spcPts val="5598"/>
              </a:lnSpc>
            </a:pPr>
          </a:p>
          <a:p>
            <a:pPr algn="l">
              <a:lnSpc>
                <a:spcPts val="5598"/>
              </a:lnSpc>
            </a:pPr>
          </a:p>
          <a:p>
            <a:pPr algn="l">
              <a:lnSpc>
                <a:spcPts val="5598"/>
              </a:lnSpc>
            </a:pPr>
          </a:p>
          <a:p>
            <a:pPr algn="l">
              <a:lnSpc>
                <a:spcPts val="5598"/>
              </a:lnSpc>
            </a:pPr>
          </a:p>
          <a:p>
            <a:pPr algn="l">
              <a:lnSpc>
                <a:spcPts val="5598"/>
              </a:lnSpc>
            </a:pPr>
          </a:p>
          <a:p>
            <a:pPr algn="l">
              <a:lnSpc>
                <a:spcPts val="5598"/>
              </a:lnSpc>
            </a:pPr>
          </a:p>
        </p:txBody>
      </p:sp>
      <p:sp>
        <p:nvSpPr>
          <p:cNvPr name="TextBox 14" id="14"/>
          <p:cNvSpPr txBox="true"/>
          <p:nvPr/>
        </p:nvSpPr>
        <p:spPr>
          <a:xfrm rot="0">
            <a:off x="614360" y="137356"/>
            <a:ext cx="16931376" cy="9842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98"/>
              </a:lnSpc>
            </a:pPr>
            <a:r>
              <a:rPr lang="en-US" sz="3999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{PSALMS_DES}</a:t>
            </a:r>
          </a:p>
        </p:txBody>
      </p:sp>
    </p:spTree>
  </p:cSld>
  <p:clrMapOvr>
    <a:masterClrMapping/>
  </p:clrMapOvr>
</p:sld>
</file>

<file path=ppt/slides/slide2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798976" y="-1112126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0" y="0"/>
                </a:moveTo>
                <a:lnTo>
                  <a:pt x="5448219" y="0"/>
                </a:lnTo>
                <a:lnTo>
                  <a:pt x="5448219" y="5016902"/>
                </a:lnTo>
                <a:lnTo>
                  <a:pt x="0" y="501690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48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-176066" y="-3525521"/>
            <a:ext cx="18640140" cy="18640140"/>
            <a:chOff x="0" y="0"/>
            <a:chExt cx="24853520" cy="2485352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853519" cy="24853519"/>
            </a:xfrm>
            <a:custGeom>
              <a:avLst/>
              <a:gdLst/>
              <a:ahLst/>
              <a:cxnLst/>
              <a:rect r="r" b="b" t="t" l="l"/>
              <a:pathLst>
                <a:path h="24853519" w="24853519">
                  <a:moveTo>
                    <a:pt x="0" y="0"/>
                  </a:moveTo>
                  <a:lnTo>
                    <a:pt x="24853519" y="0"/>
                  </a:lnTo>
                  <a:lnTo>
                    <a:pt x="24853519" y="24853519"/>
                  </a:lnTo>
                  <a:lnTo>
                    <a:pt x="0" y="2485351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alphaModFix amt="68000"/>
              </a:blip>
              <a:stretch>
                <a:fillRect l="0" t="0" r="0" b="0"/>
              </a:stretch>
            </a:blipFill>
          </p:spPr>
        </p:sp>
      </p:grpSp>
      <p:grpSp>
        <p:nvGrpSpPr>
          <p:cNvPr name="Group 5" id="5"/>
          <p:cNvGrpSpPr/>
          <p:nvPr/>
        </p:nvGrpSpPr>
        <p:grpSpPr>
          <a:xfrm rot="0">
            <a:off x="13060268" y="0"/>
            <a:ext cx="5227701" cy="4517612"/>
            <a:chOff x="0" y="0"/>
            <a:chExt cx="6970268" cy="6023483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6970268" cy="6023483"/>
            </a:xfrm>
            <a:custGeom>
              <a:avLst/>
              <a:gdLst/>
              <a:ahLst/>
              <a:cxnLst/>
              <a:rect r="r" b="b" t="t" l="l"/>
              <a:pathLst>
                <a:path h="6023483" w="6970268">
                  <a:moveTo>
                    <a:pt x="0" y="0"/>
                  </a:moveTo>
                  <a:lnTo>
                    <a:pt x="6970268" y="0"/>
                  </a:lnTo>
                  <a:lnTo>
                    <a:pt x="6970268" y="6023483"/>
                  </a:lnTo>
                  <a:lnTo>
                    <a:pt x="0" y="602348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2" r="0" b="-52"/>
              </a:stretch>
            </a:blipFill>
          </p:spPr>
        </p:sp>
      </p:grpSp>
      <p:grpSp>
        <p:nvGrpSpPr>
          <p:cNvPr name="Group 7" id="7"/>
          <p:cNvGrpSpPr/>
          <p:nvPr/>
        </p:nvGrpSpPr>
        <p:grpSpPr>
          <a:xfrm rot="0">
            <a:off x="-176066" y="5999066"/>
            <a:ext cx="5227701" cy="4517612"/>
            <a:chOff x="0" y="0"/>
            <a:chExt cx="6970268" cy="6023483"/>
          </a:xfrm>
        </p:grpSpPr>
        <p:sp>
          <p:nvSpPr>
            <p:cNvPr name="Freeform 8" id="8"/>
            <p:cNvSpPr/>
            <p:nvPr/>
          </p:nvSpPr>
          <p:spPr>
            <a:xfrm flipH="true" flipV="true" rot="0">
              <a:off x="0" y="0"/>
              <a:ext cx="6970268" cy="6023483"/>
            </a:xfrm>
            <a:custGeom>
              <a:avLst/>
              <a:gdLst/>
              <a:ahLst/>
              <a:cxnLst/>
              <a:rect r="r" b="b" t="t" l="l"/>
              <a:pathLst>
                <a:path h="6023483" w="6970268">
                  <a:moveTo>
                    <a:pt x="6970268" y="6023483"/>
                  </a:moveTo>
                  <a:lnTo>
                    <a:pt x="0" y="6023483"/>
                  </a:lnTo>
                  <a:lnTo>
                    <a:pt x="0" y="0"/>
                  </a:lnTo>
                  <a:lnTo>
                    <a:pt x="6970268" y="0"/>
                  </a:lnTo>
                  <a:lnTo>
                    <a:pt x="6970268" y="6023483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2" r="0" b="-52"/>
              </a:stretch>
            </a:blipFill>
          </p:spPr>
        </p:sp>
      </p:grpSp>
      <p:sp>
        <p:nvSpPr>
          <p:cNvPr name="Freeform 9" id="9"/>
          <p:cNvSpPr/>
          <p:nvPr/>
        </p:nvSpPr>
        <p:spPr>
          <a:xfrm flipH="true" flipV="true" rot="0">
            <a:off x="14535190" y="7778549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5448219" y="5016902"/>
                </a:moveTo>
                <a:lnTo>
                  <a:pt x="0" y="5016902"/>
                </a:lnTo>
                <a:lnTo>
                  <a:pt x="0" y="0"/>
                </a:lnTo>
                <a:lnTo>
                  <a:pt x="5448219" y="0"/>
                </a:lnTo>
                <a:lnTo>
                  <a:pt x="5448219" y="5016902"/>
                </a:lnTo>
                <a:close/>
              </a:path>
            </a:pathLst>
          </a:custGeom>
          <a:blipFill>
            <a:blip r:embed="rId2">
              <a:alphaModFix amt="19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sp>
        <p:nvSpPr>
          <p:cNvPr name="TextBox 10" id="10"/>
          <p:cNvSpPr txBox="true"/>
          <p:nvPr/>
        </p:nvSpPr>
        <p:spPr>
          <a:xfrm rot="0">
            <a:off x="1429256" y="4422907"/>
            <a:ext cx="15429489" cy="10982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777"/>
              </a:lnSpc>
            </a:pPr>
            <a:r>
              <a:rPr lang="en-US" sz="4999" b="true">
                <a:solidFill>
                  <a:srgbClr val="000000"/>
                </a:solidFill>
                <a:latin typeface="Cambria Bold"/>
                <a:ea typeface="Cambria Bold"/>
                <a:cs typeface="Cambria Bold"/>
                <a:sym typeface="Cambria Bold"/>
              </a:rPr>
              <a:t>{OT_DES}</a:t>
            </a:r>
          </a:p>
        </p:txBody>
      </p:sp>
    </p:spTree>
  </p:cSld>
  <p:clrMapOvr>
    <a:masterClrMapping/>
  </p:clrMapOvr>
</p:sld>
</file>

<file path=ppt/slides/slide2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798976" y="-1112126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0" y="0"/>
                </a:moveTo>
                <a:lnTo>
                  <a:pt x="5448219" y="0"/>
                </a:lnTo>
                <a:lnTo>
                  <a:pt x="5448219" y="5016902"/>
                </a:lnTo>
                <a:lnTo>
                  <a:pt x="0" y="501690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48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-176066" y="-3525521"/>
            <a:ext cx="18640140" cy="18640140"/>
            <a:chOff x="0" y="0"/>
            <a:chExt cx="24853520" cy="2485352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853519" cy="24853519"/>
            </a:xfrm>
            <a:custGeom>
              <a:avLst/>
              <a:gdLst/>
              <a:ahLst/>
              <a:cxnLst/>
              <a:rect r="r" b="b" t="t" l="l"/>
              <a:pathLst>
                <a:path h="24853519" w="24853519">
                  <a:moveTo>
                    <a:pt x="0" y="0"/>
                  </a:moveTo>
                  <a:lnTo>
                    <a:pt x="24853519" y="0"/>
                  </a:lnTo>
                  <a:lnTo>
                    <a:pt x="24853519" y="24853519"/>
                  </a:lnTo>
                  <a:lnTo>
                    <a:pt x="0" y="2485351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alphaModFix amt="68000"/>
              </a:blip>
              <a:stretch>
                <a:fillRect l="0" t="0" r="0" b="0"/>
              </a:stretch>
            </a:blipFill>
          </p:spPr>
        </p:sp>
      </p:grpSp>
      <p:grpSp>
        <p:nvGrpSpPr>
          <p:cNvPr name="Group 5" id="5"/>
          <p:cNvGrpSpPr/>
          <p:nvPr/>
        </p:nvGrpSpPr>
        <p:grpSpPr>
          <a:xfrm rot="0">
            <a:off x="13236334" y="0"/>
            <a:ext cx="5227701" cy="4517612"/>
            <a:chOff x="0" y="0"/>
            <a:chExt cx="6970268" cy="6023483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6970268" cy="6023483"/>
            </a:xfrm>
            <a:custGeom>
              <a:avLst/>
              <a:gdLst/>
              <a:ahLst/>
              <a:cxnLst/>
              <a:rect r="r" b="b" t="t" l="l"/>
              <a:pathLst>
                <a:path h="6023483" w="6970268">
                  <a:moveTo>
                    <a:pt x="0" y="0"/>
                  </a:moveTo>
                  <a:lnTo>
                    <a:pt x="6970268" y="0"/>
                  </a:lnTo>
                  <a:lnTo>
                    <a:pt x="6970268" y="6023483"/>
                  </a:lnTo>
                  <a:lnTo>
                    <a:pt x="0" y="602348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2" r="0" b="-52"/>
              </a:stretch>
            </a:blipFill>
          </p:spPr>
        </p:sp>
      </p:grpSp>
      <p:grpSp>
        <p:nvGrpSpPr>
          <p:cNvPr name="Group 7" id="7"/>
          <p:cNvGrpSpPr/>
          <p:nvPr/>
        </p:nvGrpSpPr>
        <p:grpSpPr>
          <a:xfrm rot="0">
            <a:off x="-176066" y="7052411"/>
            <a:ext cx="4008787" cy="3464243"/>
            <a:chOff x="0" y="0"/>
            <a:chExt cx="5345049" cy="4618991"/>
          </a:xfrm>
        </p:grpSpPr>
        <p:sp>
          <p:nvSpPr>
            <p:cNvPr name="Freeform 8" id="8"/>
            <p:cNvSpPr/>
            <p:nvPr/>
          </p:nvSpPr>
          <p:spPr>
            <a:xfrm flipH="true" flipV="true" rot="0">
              <a:off x="0" y="0"/>
              <a:ext cx="5345049" cy="4618990"/>
            </a:xfrm>
            <a:custGeom>
              <a:avLst/>
              <a:gdLst/>
              <a:ahLst/>
              <a:cxnLst/>
              <a:rect r="r" b="b" t="t" l="l"/>
              <a:pathLst>
                <a:path h="4618990" w="5345049">
                  <a:moveTo>
                    <a:pt x="5345049" y="4618990"/>
                  </a:moveTo>
                  <a:lnTo>
                    <a:pt x="0" y="4618990"/>
                  </a:lnTo>
                  <a:lnTo>
                    <a:pt x="0" y="0"/>
                  </a:lnTo>
                  <a:lnTo>
                    <a:pt x="5345049" y="0"/>
                  </a:lnTo>
                  <a:lnTo>
                    <a:pt x="5345049" y="4618990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2" r="0" b="-52"/>
              </a:stretch>
            </a:blipFill>
          </p:spPr>
        </p:sp>
      </p:grpSp>
      <p:sp>
        <p:nvSpPr>
          <p:cNvPr name="Freeform 9" id="9"/>
          <p:cNvSpPr/>
          <p:nvPr/>
        </p:nvSpPr>
        <p:spPr>
          <a:xfrm flipH="true" flipV="true" rot="0">
            <a:off x="14535190" y="7778549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5448219" y="5016902"/>
                </a:moveTo>
                <a:lnTo>
                  <a:pt x="0" y="5016902"/>
                </a:lnTo>
                <a:lnTo>
                  <a:pt x="0" y="0"/>
                </a:lnTo>
                <a:lnTo>
                  <a:pt x="5448219" y="0"/>
                </a:lnTo>
                <a:lnTo>
                  <a:pt x="5448219" y="5016902"/>
                </a:lnTo>
                <a:close/>
              </a:path>
            </a:pathLst>
          </a:custGeom>
          <a:blipFill>
            <a:blip r:embed="rId2">
              <a:alphaModFix amt="19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grpSp>
        <p:nvGrpSpPr>
          <p:cNvPr name="Group 10" id="10"/>
          <p:cNvGrpSpPr/>
          <p:nvPr/>
        </p:nvGrpSpPr>
        <p:grpSpPr>
          <a:xfrm rot="0">
            <a:off x="185327" y="173069"/>
            <a:ext cx="17920906" cy="9976104"/>
            <a:chOff x="0" y="0"/>
            <a:chExt cx="23894541" cy="13301472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23894542" cy="13301472"/>
            </a:xfrm>
            <a:custGeom>
              <a:avLst/>
              <a:gdLst/>
              <a:ahLst/>
              <a:cxnLst/>
              <a:rect r="r" b="b" t="t" l="l"/>
              <a:pathLst>
                <a:path h="13301472" w="23894542">
                  <a:moveTo>
                    <a:pt x="0" y="0"/>
                  </a:moveTo>
                  <a:lnTo>
                    <a:pt x="23894542" y="0"/>
                  </a:lnTo>
                  <a:lnTo>
                    <a:pt x="23894542" y="13301472"/>
                  </a:lnTo>
                  <a:lnTo>
                    <a:pt x="0" y="1330147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0" t="-9879" r="0" b="-9879"/>
              </a:stretch>
            </a:blipFill>
          </p:spPr>
        </p:sp>
      </p:grpSp>
      <p:sp>
        <p:nvSpPr>
          <p:cNvPr name="Freeform 12" id="12"/>
          <p:cNvSpPr/>
          <p:nvPr/>
        </p:nvSpPr>
        <p:spPr>
          <a:xfrm flipH="false" flipV="false" rot="0">
            <a:off x="0" y="-144661"/>
            <a:ext cx="18288000" cy="1929259"/>
          </a:xfrm>
          <a:custGeom>
            <a:avLst/>
            <a:gdLst/>
            <a:ahLst/>
            <a:cxnLst/>
            <a:rect r="r" b="b" t="t" l="l"/>
            <a:pathLst>
              <a:path h="1929259" w="18288000">
                <a:moveTo>
                  <a:pt x="0" y="0"/>
                </a:moveTo>
                <a:lnTo>
                  <a:pt x="18288000" y="0"/>
                </a:lnTo>
                <a:lnTo>
                  <a:pt x="18288000" y="1929259"/>
                </a:lnTo>
                <a:lnTo>
                  <a:pt x="0" y="1929259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-111" r="0" b="-111"/>
            </a:stretch>
          </a:blipFill>
        </p:spPr>
      </p:sp>
      <p:sp>
        <p:nvSpPr>
          <p:cNvPr name="TextBox 13" id="13"/>
          <p:cNvSpPr txBox="true"/>
          <p:nvPr/>
        </p:nvSpPr>
        <p:spPr>
          <a:xfrm rot="0">
            <a:off x="743018" y="137356"/>
            <a:ext cx="16805525" cy="9842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98"/>
              </a:lnSpc>
            </a:pPr>
            <a:r>
              <a:rPr lang="en-US" sz="3999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{OT_DES}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729367" y="2160464"/>
            <a:ext cx="16763534" cy="73279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598"/>
              </a:lnSpc>
            </a:pPr>
            <a:r>
              <a:rPr lang="en-US" sz="3999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{OT_EN_V1}</a:t>
            </a:r>
          </a:p>
          <a:p>
            <a:pPr algn="l">
              <a:lnSpc>
                <a:spcPts val="5598"/>
              </a:lnSpc>
            </a:pPr>
          </a:p>
          <a:p>
            <a:pPr algn="l">
              <a:lnSpc>
                <a:spcPts val="5598"/>
              </a:lnSpc>
            </a:pPr>
          </a:p>
          <a:p>
            <a:pPr algn="l">
              <a:lnSpc>
                <a:spcPts val="5598"/>
              </a:lnSpc>
            </a:pPr>
          </a:p>
          <a:p>
            <a:pPr algn="l">
              <a:lnSpc>
                <a:spcPts val="5598"/>
              </a:lnSpc>
            </a:pPr>
          </a:p>
          <a:p>
            <a:pPr algn="l">
              <a:lnSpc>
                <a:spcPts val="5598"/>
              </a:lnSpc>
            </a:pPr>
          </a:p>
          <a:p>
            <a:pPr algn="l">
              <a:lnSpc>
                <a:spcPts val="5598"/>
              </a:lnSpc>
            </a:pPr>
          </a:p>
          <a:p>
            <a:pPr algn="l">
              <a:lnSpc>
                <a:spcPts val="5598"/>
              </a:lnSpc>
            </a:pPr>
          </a:p>
          <a:p>
            <a:pPr algn="l">
              <a:lnSpc>
                <a:spcPts val="5598"/>
              </a:lnSpc>
            </a:pPr>
          </a:p>
          <a:p>
            <a:pPr algn="l">
              <a:lnSpc>
                <a:spcPts val="5598"/>
              </a:lnSpc>
            </a:pP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798976" y="-1112126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0" y="0"/>
                </a:moveTo>
                <a:lnTo>
                  <a:pt x="5448219" y="0"/>
                </a:lnTo>
                <a:lnTo>
                  <a:pt x="5448219" y="5016902"/>
                </a:lnTo>
                <a:lnTo>
                  <a:pt x="0" y="501690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48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-176066" y="-3525521"/>
            <a:ext cx="18640140" cy="18640140"/>
            <a:chOff x="0" y="0"/>
            <a:chExt cx="24853520" cy="2485352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853519" cy="24853519"/>
            </a:xfrm>
            <a:custGeom>
              <a:avLst/>
              <a:gdLst/>
              <a:ahLst/>
              <a:cxnLst/>
              <a:rect r="r" b="b" t="t" l="l"/>
              <a:pathLst>
                <a:path h="24853519" w="24853519">
                  <a:moveTo>
                    <a:pt x="0" y="0"/>
                  </a:moveTo>
                  <a:lnTo>
                    <a:pt x="24853519" y="0"/>
                  </a:lnTo>
                  <a:lnTo>
                    <a:pt x="24853519" y="24853519"/>
                  </a:lnTo>
                  <a:lnTo>
                    <a:pt x="0" y="2485351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alphaModFix amt="68000"/>
              </a:blip>
              <a:stretch>
                <a:fillRect l="0" t="0" r="0" b="0"/>
              </a:stretch>
            </a:blipFill>
          </p:spPr>
        </p:sp>
      </p:grpSp>
      <p:grpSp>
        <p:nvGrpSpPr>
          <p:cNvPr name="Group 5" id="5"/>
          <p:cNvGrpSpPr/>
          <p:nvPr/>
        </p:nvGrpSpPr>
        <p:grpSpPr>
          <a:xfrm rot="0">
            <a:off x="13236334" y="0"/>
            <a:ext cx="5227701" cy="4517612"/>
            <a:chOff x="0" y="0"/>
            <a:chExt cx="6970268" cy="6023483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6970268" cy="6023483"/>
            </a:xfrm>
            <a:custGeom>
              <a:avLst/>
              <a:gdLst/>
              <a:ahLst/>
              <a:cxnLst/>
              <a:rect r="r" b="b" t="t" l="l"/>
              <a:pathLst>
                <a:path h="6023483" w="6970268">
                  <a:moveTo>
                    <a:pt x="0" y="0"/>
                  </a:moveTo>
                  <a:lnTo>
                    <a:pt x="6970268" y="0"/>
                  </a:lnTo>
                  <a:lnTo>
                    <a:pt x="6970268" y="6023483"/>
                  </a:lnTo>
                  <a:lnTo>
                    <a:pt x="0" y="602348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2" r="0" b="-52"/>
              </a:stretch>
            </a:blipFill>
          </p:spPr>
        </p:sp>
      </p:grpSp>
      <p:grpSp>
        <p:nvGrpSpPr>
          <p:cNvPr name="Group 7" id="7"/>
          <p:cNvGrpSpPr/>
          <p:nvPr/>
        </p:nvGrpSpPr>
        <p:grpSpPr>
          <a:xfrm rot="0">
            <a:off x="-176066" y="5999066"/>
            <a:ext cx="5227701" cy="4517612"/>
            <a:chOff x="0" y="0"/>
            <a:chExt cx="6970268" cy="6023483"/>
          </a:xfrm>
        </p:grpSpPr>
        <p:sp>
          <p:nvSpPr>
            <p:cNvPr name="Freeform 8" id="8"/>
            <p:cNvSpPr/>
            <p:nvPr/>
          </p:nvSpPr>
          <p:spPr>
            <a:xfrm flipH="true" flipV="true" rot="0">
              <a:off x="0" y="0"/>
              <a:ext cx="6970268" cy="6023483"/>
            </a:xfrm>
            <a:custGeom>
              <a:avLst/>
              <a:gdLst/>
              <a:ahLst/>
              <a:cxnLst/>
              <a:rect r="r" b="b" t="t" l="l"/>
              <a:pathLst>
                <a:path h="6023483" w="6970268">
                  <a:moveTo>
                    <a:pt x="6970268" y="6023483"/>
                  </a:moveTo>
                  <a:lnTo>
                    <a:pt x="0" y="6023483"/>
                  </a:lnTo>
                  <a:lnTo>
                    <a:pt x="0" y="0"/>
                  </a:lnTo>
                  <a:lnTo>
                    <a:pt x="6970268" y="0"/>
                  </a:lnTo>
                  <a:lnTo>
                    <a:pt x="6970268" y="6023483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2" r="0" b="-52"/>
              </a:stretch>
            </a:blipFill>
          </p:spPr>
        </p:sp>
      </p:grpSp>
      <p:sp>
        <p:nvSpPr>
          <p:cNvPr name="Freeform 9" id="9"/>
          <p:cNvSpPr/>
          <p:nvPr/>
        </p:nvSpPr>
        <p:spPr>
          <a:xfrm flipH="true" flipV="true" rot="0">
            <a:off x="14535190" y="7778549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5448219" y="5016902"/>
                </a:moveTo>
                <a:lnTo>
                  <a:pt x="0" y="5016902"/>
                </a:lnTo>
                <a:lnTo>
                  <a:pt x="0" y="0"/>
                </a:lnTo>
                <a:lnTo>
                  <a:pt x="5448219" y="0"/>
                </a:lnTo>
                <a:lnTo>
                  <a:pt x="5448219" y="5016902"/>
                </a:lnTo>
                <a:close/>
              </a:path>
            </a:pathLst>
          </a:custGeom>
          <a:blipFill>
            <a:blip r:embed="rId2">
              <a:alphaModFix amt="19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sp>
        <p:nvSpPr>
          <p:cNvPr name="TextBox 10" id="10"/>
          <p:cNvSpPr txBox="true"/>
          <p:nvPr/>
        </p:nvSpPr>
        <p:spPr>
          <a:xfrm rot="0">
            <a:off x="1829810" y="4554567"/>
            <a:ext cx="15429489" cy="9683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4999" b="true">
                <a:solidFill>
                  <a:srgbClr val="000000"/>
                </a:solidFill>
                <a:latin typeface="Aptos Bold"/>
                <a:ea typeface="Aptos Bold"/>
                <a:cs typeface="Aptos Bold"/>
                <a:sym typeface="Aptos Bold"/>
              </a:rPr>
              <a:t>{HYMN1_DES}</a:t>
            </a:r>
          </a:p>
        </p:txBody>
      </p:sp>
    </p:spTree>
  </p:cSld>
  <p:clrMapOvr>
    <a:masterClrMapping/>
  </p:clrMapOvr>
</p:sld>
</file>

<file path=ppt/slides/slide3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798976" y="-1112126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0" y="0"/>
                </a:moveTo>
                <a:lnTo>
                  <a:pt x="5448219" y="0"/>
                </a:lnTo>
                <a:lnTo>
                  <a:pt x="5448219" y="5016902"/>
                </a:lnTo>
                <a:lnTo>
                  <a:pt x="0" y="501690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48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-176066" y="-3525521"/>
            <a:ext cx="18640140" cy="18640140"/>
            <a:chOff x="0" y="0"/>
            <a:chExt cx="24853520" cy="2485352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853519" cy="24853519"/>
            </a:xfrm>
            <a:custGeom>
              <a:avLst/>
              <a:gdLst/>
              <a:ahLst/>
              <a:cxnLst/>
              <a:rect r="r" b="b" t="t" l="l"/>
              <a:pathLst>
                <a:path h="24853519" w="24853519">
                  <a:moveTo>
                    <a:pt x="0" y="0"/>
                  </a:moveTo>
                  <a:lnTo>
                    <a:pt x="24853519" y="0"/>
                  </a:lnTo>
                  <a:lnTo>
                    <a:pt x="24853519" y="24853519"/>
                  </a:lnTo>
                  <a:lnTo>
                    <a:pt x="0" y="2485351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alphaModFix amt="68000"/>
              </a:blip>
              <a:stretch>
                <a:fillRect l="0" t="0" r="0" b="0"/>
              </a:stretch>
            </a:blipFill>
          </p:spPr>
        </p:sp>
      </p:grpSp>
      <p:grpSp>
        <p:nvGrpSpPr>
          <p:cNvPr name="Group 5" id="5"/>
          <p:cNvGrpSpPr/>
          <p:nvPr/>
        </p:nvGrpSpPr>
        <p:grpSpPr>
          <a:xfrm rot="0">
            <a:off x="13236334" y="0"/>
            <a:ext cx="5227701" cy="4517612"/>
            <a:chOff x="0" y="0"/>
            <a:chExt cx="6970268" cy="6023483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6970268" cy="6023483"/>
            </a:xfrm>
            <a:custGeom>
              <a:avLst/>
              <a:gdLst/>
              <a:ahLst/>
              <a:cxnLst/>
              <a:rect r="r" b="b" t="t" l="l"/>
              <a:pathLst>
                <a:path h="6023483" w="6970268">
                  <a:moveTo>
                    <a:pt x="0" y="0"/>
                  </a:moveTo>
                  <a:lnTo>
                    <a:pt x="6970268" y="0"/>
                  </a:lnTo>
                  <a:lnTo>
                    <a:pt x="6970268" y="6023483"/>
                  </a:lnTo>
                  <a:lnTo>
                    <a:pt x="0" y="602348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2" r="0" b="-52"/>
              </a:stretch>
            </a:blipFill>
          </p:spPr>
        </p:sp>
      </p:grpSp>
      <p:grpSp>
        <p:nvGrpSpPr>
          <p:cNvPr name="Group 7" id="7"/>
          <p:cNvGrpSpPr/>
          <p:nvPr/>
        </p:nvGrpSpPr>
        <p:grpSpPr>
          <a:xfrm rot="0">
            <a:off x="-176066" y="7052411"/>
            <a:ext cx="4008787" cy="3464243"/>
            <a:chOff x="0" y="0"/>
            <a:chExt cx="5345049" cy="4618991"/>
          </a:xfrm>
        </p:grpSpPr>
        <p:sp>
          <p:nvSpPr>
            <p:cNvPr name="Freeform 8" id="8"/>
            <p:cNvSpPr/>
            <p:nvPr/>
          </p:nvSpPr>
          <p:spPr>
            <a:xfrm flipH="true" flipV="true" rot="0">
              <a:off x="0" y="0"/>
              <a:ext cx="5345049" cy="4618990"/>
            </a:xfrm>
            <a:custGeom>
              <a:avLst/>
              <a:gdLst/>
              <a:ahLst/>
              <a:cxnLst/>
              <a:rect r="r" b="b" t="t" l="l"/>
              <a:pathLst>
                <a:path h="4618990" w="5345049">
                  <a:moveTo>
                    <a:pt x="5345049" y="4618990"/>
                  </a:moveTo>
                  <a:lnTo>
                    <a:pt x="0" y="4618990"/>
                  </a:lnTo>
                  <a:lnTo>
                    <a:pt x="0" y="0"/>
                  </a:lnTo>
                  <a:lnTo>
                    <a:pt x="5345049" y="0"/>
                  </a:lnTo>
                  <a:lnTo>
                    <a:pt x="5345049" y="4618990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2" r="0" b="-52"/>
              </a:stretch>
            </a:blipFill>
          </p:spPr>
        </p:sp>
      </p:grpSp>
      <p:sp>
        <p:nvSpPr>
          <p:cNvPr name="Freeform 9" id="9"/>
          <p:cNvSpPr/>
          <p:nvPr/>
        </p:nvSpPr>
        <p:spPr>
          <a:xfrm flipH="true" flipV="true" rot="0">
            <a:off x="14535190" y="7778549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5448219" y="5016902"/>
                </a:moveTo>
                <a:lnTo>
                  <a:pt x="0" y="5016902"/>
                </a:lnTo>
                <a:lnTo>
                  <a:pt x="0" y="0"/>
                </a:lnTo>
                <a:lnTo>
                  <a:pt x="5448219" y="0"/>
                </a:lnTo>
                <a:lnTo>
                  <a:pt x="5448219" y="5016902"/>
                </a:lnTo>
                <a:close/>
              </a:path>
            </a:pathLst>
          </a:custGeom>
          <a:blipFill>
            <a:blip r:embed="rId2">
              <a:alphaModFix amt="19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grpSp>
        <p:nvGrpSpPr>
          <p:cNvPr name="Group 10" id="10"/>
          <p:cNvGrpSpPr/>
          <p:nvPr/>
        </p:nvGrpSpPr>
        <p:grpSpPr>
          <a:xfrm rot="0">
            <a:off x="185327" y="173069"/>
            <a:ext cx="17920906" cy="9976104"/>
            <a:chOff x="0" y="0"/>
            <a:chExt cx="23894541" cy="13301472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23894542" cy="13301472"/>
            </a:xfrm>
            <a:custGeom>
              <a:avLst/>
              <a:gdLst/>
              <a:ahLst/>
              <a:cxnLst/>
              <a:rect r="r" b="b" t="t" l="l"/>
              <a:pathLst>
                <a:path h="13301472" w="23894542">
                  <a:moveTo>
                    <a:pt x="0" y="0"/>
                  </a:moveTo>
                  <a:lnTo>
                    <a:pt x="23894542" y="0"/>
                  </a:lnTo>
                  <a:lnTo>
                    <a:pt x="23894542" y="13301472"/>
                  </a:lnTo>
                  <a:lnTo>
                    <a:pt x="0" y="1330147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0" t="-9879" r="0" b="-9879"/>
              </a:stretch>
            </a:blipFill>
          </p:spPr>
        </p:sp>
      </p:grpSp>
      <p:sp>
        <p:nvSpPr>
          <p:cNvPr name="Freeform 12" id="12"/>
          <p:cNvSpPr/>
          <p:nvPr/>
        </p:nvSpPr>
        <p:spPr>
          <a:xfrm flipH="false" flipV="false" rot="0">
            <a:off x="0" y="-144661"/>
            <a:ext cx="18288000" cy="1929259"/>
          </a:xfrm>
          <a:custGeom>
            <a:avLst/>
            <a:gdLst/>
            <a:ahLst/>
            <a:cxnLst/>
            <a:rect r="r" b="b" t="t" l="l"/>
            <a:pathLst>
              <a:path h="1929259" w="18288000">
                <a:moveTo>
                  <a:pt x="0" y="0"/>
                </a:moveTo>
                <a:lnTo>
                  <a:pt x="18288000" y="0"/>
                </a:lnTo>
                <a:lnTo>
                  <a:pt x="18288000" y="1929259"/>
                </a:lnTo>
                <a:lnTo>
                  <a:pt x="0" y="1929259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-111" r="0" b="-111"/>
            </a:stretch>
          </a:blipFill>
        </p:spPr>
      </p:sp>
      <p:sp>
        <p:nvSpPr>
          <p:cNvPr name="TextBox 13" id="13"/>
          <p:cNvSpPr txBox="true"/>
          <p:nvPr/>
        </p:nvSpPr>
        <p:spPr>
          <a:xfrm rot="0">
            <a:off x="743018" y="137356"/>
            <a:ext cx="16805525" cy="9842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98"/>
              </a:lnSpc>
            </a:pPr>
            <a:r>
              <a:rPr lang="en-US" sz="3999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{OT_DES}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729367" y="2160464"/>
            <a:ext cx="16763534" cy="73279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598"/>
              </a:lnSpc>
            </a:pPr>
            <a:r>
              <a:rPr lang="en-US" sz="3999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{OT_EN_V2}</a:t>
            </a:r>
          </a:p>
          <a:p>
            <a:pPr algn="l">
              <a:lnSpc>
                <a:spcPts val="5598"/>
              </a:lnSpc>
            </a:pPr>
          </a:p>
          <a:p>
            <a:pPr algn="l">
              <a:lnSpc>
                <a:spcPts val="5598"/>
              </a:lnSpc>
            </a:pPr>
          </a:p>
          <a:p>
            <a:pPr algn="l">
              <a:lnSpc>
                <a:spcPts val="5598"/>
              </a:lnSpc>
            </a:pPr>
          </a:p>
          <a:p>
            <a:pPr algn="l">
              <a:lnSpc>
                <a:spcPts val="5598"/>
              </a:lnSpc>
            </a:pPr>
          </a:p>
          <a:p>
            <a:pPr algn="l">
              <a:lnSpc>
                <a:spcPts val="5598"/>
              </a:lnSpc>
            </a:pPr>
          </a:p>
          <a:p>
            <a:pPr algn="l">
              <a:lnSpc>
                <a:spcPts val="5598"/>
              </a:lnSpc>
            </a:pPr>
          </a:p>
          <a:p>
            <a:pPr algn="l">
              <a:lnSpc>
                <a:spcPts val="5598"/>
              </a:lnSpc>
            </a:pPr>
          </a:p>
          <a:p>
            <a:pPr algn="l">
              <a:lnSpc>
                <a:spcPts val="5598"/>
              </a:lnSpc>
            </a:pPr>
          </a:p>
          <a:p>
            <a:pPr algn="l">
              <a:lnSpc>
                <a:spcPts val="5598"/>
              </a:lnSpc>
            </a:pPr>
          </a:p>
        </p:txBody>
      </p:sp>
    </p:spTree>
  </p:cSld>
  <p:clrMapOvr>
    <a:masterClrMapping/>
  </p:clrMapOvr>
</p:sld>
</file>

<file path=ppt/slides/slide3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798976" y="-1112126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0" y="0"/>
                </a:moveTo>
                <a:lnTo>
                  <a:pt x="5448219" y="0"/>
                </a:lnTo>
                <a:lnTo>
                  <a:pt x="5448219" y="5016902"/>
                </a:lnTo>
                <a:lnTo>
                  <a:pt x="0" y="501690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48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-176066" y="-3525521"/>
            <a:ext cx="18640140" cy="18640140"/>
            <a:chOff x="0" y="0"/>
            <a:chExt cx="24853520" cy="2485352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853519" cy="24853519"/>
            </a:xfrm>
            <a:custGeom>
              <a:avLst/>
              <a:gdLst/>
              <a:ahLst/>
              <a:cxnLst/>
              <a:rect r="r" b="b" t="t" l="l"/>
              <a:pathLst>
                <a:path h="24853519" w="24853519">
                  <a:moveTo>
                    <a:pt x="0" y="0"/>
                  </a:moveTo>
                  <a:lnTo>
                    <a:pt x="24853519" y="0"/>
                  </a:lnTo>
                  <a:lnTo>
                    <a:pt x="24853519" y="24853519"/>
                  </a:lnTo>
                  <a:lnTo>
                    <a:pt x="0" y="2485351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alphaModFix amt="68000"/>
              </a:blip>
              <a:stretch>
                <a:fillRect l="0" t="0" r="0" b="0"/>
              </a:stretch>
            </a:blipFill>
          </p:spPr>
        </p:sp>
      </p:grpSp>
      <p:grpSp>
        <p:nvGrpSpPr>
          <p:cNvPr name="Group 5" id="5"/>
          <p:cNvGrpSpPr/>
          <p:nvPr/>
        </p:nvGrpSpPr>
        <p:grpSpPr>
          <a:xfrm rot="0">
            <a:off x="13236334" y="0"/>
            <a:ext cx="5227701" cy="4517612"/>
            <a:chOff x="0" y="0"/>
            <a:chExt cx="6970268" cy="6023483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6970268" cy="6023483"/>
            </a:xfrm>
            <a:custGeom>
              <a:avLst/>
              <a:gdLst/>
              <a:ahLst/>
              <a:cxnLst/>
              <a:rect r="r" b="b" t="t" l="l"/>
              <a:pathLst>
                <a:path h="6023483" w="6970268">
                  <a:moveTo>
                    <a:pt x="0" y="0"/>
                  </a:moveTo>
                  <a:lnTo>
                    <a:pt x="6970268" y="0"/>
                  </a:lnTo>
                  <a:lnTo>
                    <a:pt x="6970268" y="6023483"/>
                  </a:lnTo>
                  <a:lnTo>
                    <a:pt x="0" y="602348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2" r="0" b="-52"/>
              </a:stretch>
            </a:blipFill>
          </p:spPr>
        </p:sp>
      </p:grpSp>
      <p:grpSp>
        <p:nvGrpSpPr>
          <p:cNvPr name="Group 7" id="7"/>
          <p:cNvGrpSpPr/>
          <p:nvPr/>
        </p:nvGrpSpPr>
        <p:grpSpPr>
          <a:xfrm rot="0">
            <a:off x="-176066" y="7052411"/>
            <a:ext cx="4008787" cy="3464243"/>
            <a:chOff x="0" y="0"/>
            <a:chExt cx="5345049" cy="4618991"/>
          </a:xfrm>
        </p:grpSpPr>
        <p:sp>
          <p:nvSpPr>
            <p:cNvPr name="Freeform 8" id="8"/>
            <p:cNvSpPr/>
            <p:nvPr/>
          </p:nvSpPr>
          <p:spPr>
            <a:xfrm flipH="true" flipV="true" rot="0">
              <a:off x="0" y="0"/>
              <a:ext cx="5345049" cy="4618990"/>
            </a:xfrm>
            <a:custGeom>
              <a:avLst/>
              <a:gdLst/>
              <a:ahLst/>
              <a:cxnLst/>
              <a:rect r="r" b="b" t="t" l="l"/>
              <a:pathLst>
                <a:path h="4618990" w="5345049">
                  <a:moveTo>
                    <a:pt x="5345049" y="4618990"/>
                  </a:moveTo>
                  <a:lnTo>
                    <a:pt x="0" y="4618990"/>
                  </a:lnTo>
                  <a:lnTo>
                    <a:pt x="0" y="0"/>
                  </a:lnTo>
                  <a:lnTo>
                    <a:pt x="5345049" y="0"/>
                  </a:lnTo>
                  <a:lnTo>
                    <a:pt x="5345049" y="4618990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2" r="0" b="-52"/>
              </a:stretch>
            </a:blipFill>
          </p:spPr>
        </p:sp>
      </p:grpSp>
      <p:sp>
        <p:nvSpPr>
          <p:cNvPr name="Freeform 9" id="9"/>
          <p:cNvSpPr/>
          <p:nvPr/>
        </p:nvSpPr>
        <p:spPr>
          <a:xfrm flipH="true" flipV="true" rot="0">
            <a:off x="14535190" y="7778549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5448219" y="5016902"/>
                </a:moveTo>
                <a:lnTo>
                  <a:pt x="0" y="5016902"/>
                </a:lnTo>
                <a:lnTo>
                  <a:pt x="0" y="0"/>
                </a:lnTo>
                <a:lnTo>
                  <a:pt x="5448219" y="0"/>
                </a:lnTo>
                <a:lnTo>
                  <a:pt x="5448219" y="5016902"/>
                </a:lnTo>
                <a:close/>
              </a:path>
            </a:pathLst>
          </a:custGeom>
          <a:blipFill>
            <a:blip r:embed="rId2">
              <a:alphaModFix amt="19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grpSp>
        <p:nvGrpSpPr>
          <p:cNvPr name="Group 10" id="10"/>
          <p:cNvGrpSpPr/>
          <p:nvPr/>
        </p:nvGrpSpPr>
        <p:grpSpPr>
          <a:xfrm rot="0">
            <a:off x="185327" y="173069"/>
            <a:ext cx="17920906" cy="9976104"/>
            <a:chOff x="0" y="0"/>
            <a:chExt cx="23894541" cy="13301472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23894542" cy="13301472"/>
            </a:xfrm>
            <a:custGeom>
              <a:avLst/>
              <a:gdLst/>
              <a:ahLst/>
              <a:cxnLst/>
              <a:rect r="r" b="b" t="t" l="l"/>
              <a:pathLst>
                <a:path h="13301472" w="23894542">
                  <a:moveTo>
                    <a:pt x="0" y="0"/>
                  </a:moveTo>
                  <a:lnTo>
                    <a:pt x="23894542" y="0"/>
                  </a:lnTo>
                  <a:lnTo>
                    <a:pt x="23894542" y="13301472"/>
                  </a:lnTo>
                  <a:lnTo>
                    <a:pt x="0" y="1330147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0" t="-9879" r="0" b="-9879"/>
              </a:stretch>
            </a:blipFill>
          </p:spPr>
        </p:sp>
      </p:grpSp>
      <p:sp>
        <p:nvSpPr>
          <p:cNvPr name="Freeform 12" id="12"/>
          <p:cNvSpPr/>
          <p:nvPr/>
        </p:nvSpPr>
        <p:spPr>
          <a:xfrm flipH="false" flipV="false" rot="0">
            <a:off x="0" y="-144661"/>
            <a:ext cx="18288000" cy="1929259"/>
          </a:xfrm>
          <a:custGeom>
            <a:avLst/>
            <a:gdLst/>
            <a:ahLst/>
            <a:cxnLst/>
            <a:rect r="r" b="b" t="t" l="l"/>
            <a:pathLst>
              <a:path h="1929259" w="18288000">
                <a:moveTo>
                  <a:pt x="0" y="0"/>
                </a:moveTo>
                <a:lnTo>
                  <a:pt x="18288000" y="0"/>
                </a:lnTo>
                <a:lnTo>
                  <a:pt x="18288000" y="1929259"/>
                </a:lnTo>
                <a:lnTo>
                  <a:pt x="0" y="1929259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-111" r="0" b="-111"/>
            </a:stretch>
          </a:blipFill>
        </p:spPr>
      </p:sp>
      <p:sp>
        <p:nvSpPr>
          <p:cNvPr name="TextBox 13" id="13"/>
          <p:cNvSpPr txBox="true"/>
          <p:nvPr/>
        </p:nvSpPr>
        <p:spPr>
          <a:xfrm rot="0">
            <a:off x="743018" y="137356"/>
            <a:ext cx="16805525" cy="9842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98"/>
              </a:lnSpc>
            </a:pPr>
            <a:r>
              <a:rPr lang="en-US" sz="3999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{OT_DES}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729367" y="2160464"/>
            <a:ext cx="16763534" cy="73279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598"/>
              </a:lnSpc>
            </a:pPr>
            <a:r>
              <a:rPr lang="en-US" sz="3999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{OT_EN_V3}</a:t>
            </a:r>
          </a:p>
          <a:p>
            <a:pPr algn="l">
              <a:lnSpc>
                <a:spcPts val="5598"/>
              </a:lnSpc>
            </a:pPr>
          </a:p>
          <a:p>
            <a:pPr algn="l">
              <a:lnSpc>
                <a:spcPts val="5598"/>
              </a:lnSpc>
            </a:pPr>
          </a:p>
          <a:p>
            <a:pPr algn="l">
              <a:lnSpc>
                <a:spcPts val="5598"/>
              </a:lnSpc>
            </a:pPr>
          </a:p>
          <a:p>
            <a:pPr algn="l">
              <a:lnSpc>
                <a:spcPts val="5598"/>
              </a:lnSpc>
            </a:pPr>
          </a:p>
          <a:p>
            <a:pPr algn="l">
              <a:lnSpc>
                <a:spcPts val="5598"/>
              </a:lnSpc>
            </a:pPr>
          </a:p>
          <a:p>
            <a:pPr algn="l">
              <a:lnSpc>
                <a:spcPts val="5598"/>
              </a:lnSpc>
            </a:pPr>
          </a:p>
          <a:p>
            <a:pPr algn="l">
              <a:lnSpc>
                <a:spcPts val="5598"/>
              </a:lnSpc>
            </a:pPr>
          </a:p>
          <a:p>
            <a:pPr algn="l">
              <a:lnSpc>
                <a:spcPts val="5598"/>
              </a:lnSpc>
            </a:pPr>
          </a:p>
          <a:p>
            <a:pPr algn="l">
              <a:lnSpc>
                <a:spcPts val="5598"/>
              </a:lnSpc>
            </a:pPr>
          </a:p>
        </p:txBody>
      </p:sp>
    </p:spTree>
  </p:cSld>
  <p:clrMapOvr>
    <a:masterClrMapping/>
  </p:clrMapOvr>
</p:sld>
</file>

<file path=ppt/slides/slide3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798976" y="-1112126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0" y="0"/>
                </a:moveTo>
                <a:lnTo>
                  <a:pt x="5448219" y="0"/>
                </a:lnTo>
                <a:lnTo>
                  <a:pt x="5448219" y="5016902"/>
                </a:lnTo>
                <a:lnTo>
                  <a:pt x="0" y="501690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48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-176066" y="-3525521"/>
            <a:ext cx="18640140" cy="18640140"/>
            <a:chOff x="0" y="0"/>
            <a:chExt cx="24853520" cy="2485352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853519" cy="24853519"/>
            </a:xfrm>
            <a:custGeom>
              <a:avLst/>
              <a:gdLst/>
              <a:ahLst/>
              <a:cxnLst/>
              <a:rect r="r" b="b" t="t" l="l"/>
              <a:pathLst>
                <a:path h="24853519" w="24853519">
                  <a:moveTo>
                    <a:pt x="0" y="0"/>
                  </a:moveTo>
                  <a:lnTo>
                    <a:pt x="24853519" y="0"/>
                  </a:lnTo>
                  <a:lnTo>
                    <a:pt x="24853519" y="24853519"/>
                  </a:lnTo>
                  <a:lnTo>
                    <a:pt x="0" y="2485351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alphaModFix amt="68000"/>
              </a:blip>
              <a:stretch>
                <a:fillRect l="0" t="0" r="0" b="0"/>
              </a:stretch>
            </a:blipFill>
          </p:spPr>
        </p:sp>
      </p:grpSp>
      <p:grpSp>
        <p:nvGrpSpPr>
          <p:cNvPr name="Group 5" id="5"/>
          <p:cNvGrpSpPr/>
          <p:nvPr/>
        </p:nvGrpSpPr>
        <p:grpSpPr>
          <a:xfrm rot="0">
            <a:off x="13236334" y="0"/>
            <a:ext cx="5227701" cy="4517612"/>
            <a:chOff x="0" y="0"/>
            <a:chExt cx="6970268" cy="6023483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6970268" cy="6023483"/>
            </a:xfrm>
            <a:custGeom>
              <a:avLst/>
              <a:gdLst/>
              <a:ahLst/>
              <a:cxnLst/>
              <a:rect r="r" b="b" t="t" l="l"/>
              <a:pathLst>
                <a:path h="6023483" w="6970268">
                  <a:moveTo>
                    <a:pt x="0" y="0"/>
                  </a:moveTo>
                  <a:lnTo>
                    <a:pt x="6970268" y="0"/>
                  </a:lnTo>
                  <a:lnTo>
                    <a:pt x="6970268" y="6023483"/>
                  </a:lnTo>
                  <a:lnTo>
                    <a:pt x="0" y="602348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2" r="0" b="-52"/>
              </a:stretch>
            </a:blipFill>
          </p:spPr>
        </p:sp>
      </p:grpSp>
      <p:grpSp>
        <p:nvGrpSpPr>
          <p:cNvPr name="Group 7" id="7"/>
          <p:cNvGrpSpPr/>
          <p:nvPr/>
        </p:nvGrpSpPr>
        <p:grpSpPr>
          <a:xfrm rot="0">
            <a:off x="-176066" y="7052411"/>
            <a:ext cx="4008787" cy="3464243"/>
            <a:chOff x="0" y="0"/>
            <a:chExt cx="5345049" cy="4618991"/>
          </a:xfrm>
        </p:grpSpPr>
        <p:sp>
          <p:nvSpPr>
            <p:cNvPr name="Freeform 8" id="8"/>
            <p:cNvSpPr/>
            <p:nvPr/>
          </p:nvSpPr>
          <p:spPr>
            <a:xfrm flipH="true" flipV="true" rot="0">
              <a:off x="0" y="0"/>
              <a:ext cx="5345049" cy="4618990"/>
            </a:xfrm>
            <a:custGeom>
              <a:avLst/>
              <a:gdLst/>
              <a:ahLst/>
              <a:cxnLst/>
              <a:rect r="r" b="b" t="t" l="l"/>
              <a:pathLst>
                <a:path h="4618990" w="5345049">
                  <a:moveTo>
                    <a:pt x="5345049" y="4618990"/>
                  </a:moveTo>
                  <a:lnTo>
                    <a:pt x="0" y="4618990"/>
                  </a:lnTo>
                  <a:lnTo>
                    <a:pt x="0" y="0"/>
                  </a:lnTo>
                  <a:lnTo>
                    <a:pt x="5345049" y="0"/>
                  </a:lnTo>
                  <a:lnTo>
                    <a:pt x="5345049" y="4618990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2" r="0" b="-52"/>
              </a:stretch>
            </a:blipFill>
          </p:spPr>
        </p:sp>
      </p:grpSp>
      <p:sp>
        <p:nvSpPr>
          <p:cNvPr name="Freeform 9" id="9"/>
          <p:cNvSpPr/>
          <p:nvPr/>
        </p:nvSpPr>
        <p:spPr>
          <a:xfrm flipH="true" flipV="true" rot="0">
            <a:off x="14535190" y="7778549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5448219" y="5016902"/>
                </a:moveTo>
                <a:lnTo>
                  <a:pt x="0" y="5016902"/>
                </a:lnTo>
                <a:lnTo>
                  <a:pt x="0" y="0"/>
                </a:lnTo>
                <a:lnTo>
                  <a:pt x="5448219" y="0"/>
                </a:lnTo>
                <a:lnTo>
                  <a:pt x="5448219" y="5016902"/>
                </a:lnTo>
                <a:close/>
              </a:path>
            </a:pathLst>
          </a:custGeom>
          <a:blipFill>
            <a:blip r:embed="rId2">
              <a:alphaModFix amt="19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grpSp>
        <p:nvGrpSpPr>
          <p:cNvPr name="Group 10" id="10"/>
          <p:cNvGrpSpPr/>
          <p:nvPr/>
        </p:nvGrpSpPr>
        <p:grpSpPr>
          <a:xfrm rot="0">
            <a:off x="185327" y="173069"/>
            <a:ext cx="17920906" cy="9976104"/>
            <a:chOff x="0" y="0"/>
            <a:chExt cx="23894541" cy="13301472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23894542" cy="13301472"/>
            </a:xfrm>
            <a:custGeom>
              <a:avLst/>
              <a:gdLst/>
              <a:ahLst/>
              <a:cxnLst/>
              <a:rect r="r" b="b" t="t" l="l"/>
              <a:pathLst>
                <a:path h="13301472" w="23894542">
                  <a:moveTo>
                    <a:pt x="0" y="0"/>
                  </a:moveTo>
                  <a:lnTo>
                    <a:pt x="23894542" y="0"/>
                  </a:lnTo>
                  <a:lnTo>
                    <a:pt x="23894542" y="13301472"/>
                  </a:lnTo>
                  <a:lnTo>
                    <a:pt x="0" y="1330147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0" t="-9879" r="0" b="-9879"/>
              </a:stretch>
            </a:blipFill>
          </p:spPr>
        </p:sp>
      </p:grpSp>
      <p:sp>
        <p:nvSpPr>
          <p:cNvPr name="Freeform 12" id="12"/>
          <p:cNvSpPr/>
          <p:nvPr/>
        </p:nvSpPr>
        <p:spPr>
          <a:xfrm flipH="false" flipV="false" rot="0">
            <a:off x="0" y="-144661"/>
            <a:ext cx="18288000" cy="1929259"/>
          </a:xfrm>
          <a:custGeom>
            <a:avLst/>
            <a:gdLst/>
            <a:ahLst/>
            <a:cxnLst/>
            <a:rect r="r" b="b" t="t" l="l"/>
            <a:pathLst>
              <a:path h="1929259" w="18288000">
                <a:moveTo>
                  <a:pt x="0" y="0"/>
                </a:moveTo>
                <a:lnTo>
                  <a:pt x="18288000" y="0"/>
                </a:lnTo>
                <a:lnTo>
                  <a:pt x="18288000" y="1929259"/>
                </a:lnTo>
                <a:lnTo>
                  <a:pt x="0" y="1929259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-111" r="0" b="-111"/>
            </a:stretch>
          </a:blipFill>
        </p:spPr>
      </p:sp>
      <p:sp>
        <p:nvSpPr>
          <p:cNvPr name="TextBox 13" id="13"/>
          <p:cNvSpPr txBox="true"/>
          <p:nvPr/>
        </p:nvSpPr>
        <p:spPr>
          <a:xfrm rot="0">
            <a:off x="743018" y="137356"/>
            <a:ext cx="16805525" cy="9842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98"/>
              </a:lnSpc>
            </a:pPr>
            <a:r>
              <a:rPr lang="en-US" sz="3999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{OT_DES}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729367" y="2160464"/>
            <a:ext cx="16763534" cy="73279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598"/>
              </a:lnSpc>
            </a:pPr>
            <a:r>
              <a:rPr lang="en-US" sz="3999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{OT_EN_V4}</a:t>
            </a:r>
          </a:p>
          <a:p>
            <a:pPr algn="l">
              <a:lnSpc>
                <a:spcPts val="5598"/>
              </a:lnSpc>
            </a:pPr>
          </a:p>
          <a:p>
            <a:pPr algn="l">
              <a:lnSpc>
                <a:spcPts val="5598"/>
              </a:lnSpc>
            </a:pPr>
          </a:p>
          <a:p>
            <a:pPr algn="l">
              <a:lnSpc>
                <a:spcPts val="5598"/>
              </a:lnSpc>
            </a:pPr>
          </a:p>
          <a:p>
            <a:pPr algn="l">
              <a:lnSpc>
                <a:spcPts val="5598"/>
              </a:lnSpc>
            </a:pPr>
          </a:p>
          <a:p>
            <a:pPr algn="l">
              <a:lnSpc>
                <a:spcPts val="5598"/>
              </a:lnSpc>
            </a:pPr>
          </a:p>
          <a:p>
            <a:pPr algn="l">
              <a:lnSpc>
                <a:spcPts val="5598"/>
              </a:lnSpc>
            </a:pPr>
          </a:p>
          <a:p>
            <a:pPr algn="l">
              <a:lnSpc>
                <a:spcPts val="5598"/>
              </a:lnSpc>
            </a:pPr>
          </a:p>
          <a:p>
            <a:pPr algn="l">
              <a:lnSpc>
                <a:spcPts val="5598"/>
              </a:lnSpc>
            </a:pPr>
          </a:p>
          <a:p>
            <a:pPr algn="l">
              <a:lnSpc>
                <a:spcPts val="5598"/>
              </a:lnSpc>
            </a:pPr>
          </a:p>
        </p:txBody>
      </p:sp>
    </p:spTree>
  </p:cSld>
  <p:clrMapOvr>
    <a:masterClrMapping/>
  </p:clrMapOvr>
</p:sld>
</file>

<file path=ppt/slides/slide3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798976" y="-1112126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0" y="0"/>
                </a:moveTo>
                <a:lnTo>
                  <a:pt x="5448219" y="0"/>
                </a:lnTo>
                <a:lnTo>
                  <a:pt x="5448219" y="5016902"/>
                </a:lnTo>
                <a:lnTo>
                  <a:pt x="0" y="501690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48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-176066" y="-3525521"/>
            <a:ext cx="18640140" cy="18640140"/>
            <a:chOff x="0" y="0"/>
            <a:chExt cx="24853520" cy="2485352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853519" cy="24853519"/>
            </a:xfrm>
            <a:custGeom>
              <a:avLst/>
              <a:gdLst/>
              <a:ahLst/>
              <a:cxnLst/>
              <a:rect r="r" b="b" t="t" l="l"/>
              <a:pathLst>
                <a:path h="24853519" w="24853519">
                  <a:moveTo>
                    <a:pt x="0" y="0"/>
                  </a:moveTo>
                  <a:lnTo>
                    <a:pt x="24853519" y="0"/>
                  </a:lnTo>
                  <a:lnTo>
                    <a:pt x="24853519" y="24853519"/>
                  </a:lnTo>
                  <a:lnTo>
                    <a:pt x="0" y="2485351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alphaModFix amt="68000"/>
              </a:blip>
              <a:stretch>
                <a:fillRect l="0" t="0" r="0" b="0"/>
              </a:stretch>
            </a:blipFill>
          </p:spPr>
        </p:sp>
      </p:grpSp>
      <p:grpSp>
        <p:nvGrpSpPr>
          <p:cNvPr name="Group 5" id="5"/>
          <p:cNvGrpSpPr/>
          <p:nvPr/>
        </p:nvGrpSpPr>
        <p:grpSpPr>
          <a:xfrm rot="0">
            <a:off x="13236334" y="0"/>
            <a:ext cx="5227701" cy="4517612"/>
            <a:chOff x="0" y="0"/>
            <a:chExt cx="6970268" cy="6023483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6970268" cy="6023483"/>
            </a:xfrm>
            <a:custGeom>
              <a:avLst/>
              <a:gdLst/>
              <a:ahLst/>
              <a:cxnLst/>
              <a:rect r="r" b="b" t="t" l="l"/>
              <a:pathLst>
                <a:path h="6023483" w="6970268">
                  <a:moveTo>
                    <a:pt x="0" y="0"/>
                  </a:moveTo>
                  <a:lnTo>
                    <a:pt x="6970268" y="0"/>
                  </a:lnTo>
                  <a:lnTo>
                    <a:pt x="6970268" y="6023483"/>
                  </a:lnTo>
                  <a:lnTo>
                    <a:pt x="0" y="602348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2" r="0" b="-52"/>
              </a:stretch>
            </a:blipFill>
          </p:spPr>
        </p:sp>
      </p:grpSp>
      <p:grpSp>
        <p:nvGrpSpPr>
          <p:cNvPr name="Group 7" id="7"/>
          <p:cNvGrpSpPr/>
          <p:nvPr/>
        </p:nvGrpSpPr>
        <p:grpSpPr>
          <a:xfrm rot="0">
            <a:off x="-176066" y="7052411"/>
            <a:ext cx="4008787" cy="3464243"/>
            <a:chOff x="0" y="0"/>
            <a:chExt cx="5345049" cy="4618991"/>
          </a:xfrm>
        </p:grpSpPr>
        <p:sp>
          <p:nvSpPr>
            <p:cNvPr name="Freeform 8" id="8"/>
            <p:cNvSpPr/>
            <p:nvPr/>
          </p:nvSpPr>
          <p:spPr>
            <a:xfrm flipH="true" flipV="true" rot="0">
              <a:off x="0" y="0"/>
              <a:ext cx="5345049" cy="4618990"/>
            </a:xfrm>
            <a:custGeom>
              <a:avLst/>
              <a:gdLst/>
              <a:ahLst/>
              <a:cxnLst/>
              <a:rect r="r" b="b" t="t" l="l"/>
              <a:pathLst>
                <a:path h="4618990" w="5345049">
                  <a:moveTo>
                    <a:pt x="5345049" y="4618990"/>
                  </a:moveTo>
                  <a:lnTo>
                    <a:pt x="0" y="4618990"/>
                  </a:lnTo>
                  <a:lnTo>
                    <a:pt x="0" y="0"/>
                  </a:lnTo>
                  <a:lnTo>
                    <a:pt x="5345049" y="0"/>
                  </a:lnTo>
                  <a:lnTo>
                    <a:pt x="5345049" y="4618990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2" r="0" b="-52"/>
              </a:stretch>
            </a:blipFill>
          </p:spPr>
        </p:sp>
      </p:grpSp>
      <p:sp>
        <p:nvSpPr>
          <p:cNvPr name="Freeform 9" id="9"/>
          <p:cNvSpPr/>
          <p:nvPr/>
        </p:nvSpPr>
        <p:spPr>
          <a:xfrm flipH="true" flipV="true" rot="0">
            <a:off x="14535190" y="7778549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5448219" y="5016902"/>
                </a:moveTo>
                <a:lnTo>
                  <a:pt x="0" y="5016902"/>
                </a:lnTo>
                <a:lnTo>
                  <a:pt x="0" y="0"/>
                </a:lnTo>
                <a:lnTo>
                  <a:pt x="5448219" y="0"/>
                </a:lnTo>
                <a:lnTo>
                  <a:pt x="5448219" y="5016902"/>
                </a:lnTo>
                <a:close/>
              </a:path>
            </a:pathLst>
          </a:custGeom>
          <a:blipFill>
            <a:blip r:embed="rId2">
              <a:alphaModFix amt="19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grpSp>
        <p:nvGrpSpPr>
          <p:cNvPr name="Group 10" id="10"/>
          <p:cNvGrpSpPr/>
          <p:nvPr/>
        </p:nvGrpSpPr>
        <p:grpSpPr>
          <a:xfrm rot="0">
            <a:off x="185327" y="173069"/>
            <a:ext cx="17920906" cy="9976104"/>
            <a:chOff x="0" y="0"/>
            <a:chExt cx="23894541" cy="13301472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23894542" cy="13301472"/>
            </a:xfrm>
            <a:custGeom>
              <a:avLst/>
              <a:gdLst/>
              <a:ahLst/>
              <a:cxnLst/>
              <a:rect r="r" b="b" t="t" l="l"/>
              <a:pathLst>
                <a:path h="13301472" w="23894542">
                  <a:moveTo>
                    <a:pt x="0" y="0"/>
                  </a:moveTo>
                  <a:lnTo>
                    <a:pt x="23894542" y="0"/>
                  </a:lnTo>
                  <a:lnTo>
                    <a:pt x="23894542" y="13301472"/>
                  </a:lnTo>
                  <a:lnTo>
                    <a:pt x="0" y="1330147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0" t="-9879" r="0" b="-9879"/>
              </a:stretch>
            </a:blipFill>
          </p:spPr>
        </p:sp>
      </p:grpSp>
      <p:sp>
        <p:nvSpPr>
          <p:cNvPr name="Freeform 12" id="12"/>
          <p:cNvSpPr/>
          <p:nvPr/>
        </p:nvSpPr>
        <p:spPr>
          <a:xfrm flipH="false" flipV="false" rot="0">
            <a:off x="0" y="-144661"/>
            <a:ext cx="18288000" cy="1929259"/>
          </a:xfrm>
          <a:custGeom>
            <a:avLst/>
            <a:gdLst/>
            <a:ahLst/>
            <a:cxnLst/>
            <a:rect r="r" b="b" t="t" l="l"/>
            <a:pathLst>
              <a:path h="1929259" w="18288000">
                <a:moveTo>
                  <a:pt x="0" y="0"/>
                </a:moveTo>
                <a:lnTo>
                  <a:pt x="18288000" y="0"/>
                </a:lnTo>
                <a:lnTo>
                  <a:pt x="18288000" y="1929259"/>
                </a:lnTo>
                <a:lnTo>
                  <a:pt x="0" y="1929259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-111" r="0" b="-111"/>
            </a:stretch>
          </a:blipFill>
        </p:spPr>
      </p:sp>
      <p:sp>
        <p:nvSpPr>
          <p:cNvPr name="TextBox 13" id="13"/>
          <p:cNvSpPr txBox="true"/>
          <p:nvPr/>
        </p:nvSpPr>
        <p:spPr>
          <a:xfrm rot="0">
            <a:off x="743018" y="137356"/>
            <a:ext cx="16805525" cy="9842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98"/>
              </a:lnSpc>
            </a:pPr>
            <a:r>
              <a:rPr lang="en-US" sz="3999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{OT_DES}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729367" y="2160464"/>
            <a:ext cx="16763534" cy="73279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598"/>
              </a:lnSpc>
            </a:pPr>
            <a:r>
              <a:rPr lang="en-US" sz="3999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{OT_EN_V5}</a:t>
            </a:r>
          </a:p>
          <a:p>
            <a:pPr algn="l">
              <a:lnSpc>
                <a:spcPts val="5598"/>
              </a:lnSpc>
            </a:pPr>
          </a:p>
          <a:p>
            <a:pPr algn="l">
              <a:lnSpc>
                <a:spcPts val="5598"/>
              </a:lnSpc>
            </a:pPr>
          </a:p>
          <a:p>
            <a:pPr algn="l">
              <a:lnSpc>
                <a:spcPts val="5598"/>
              </a:lnSpc>
            </a:pPr>
          </a:p>
          <a:p>
            <a:pPr algn="l">
              <a:lnSpc>
                <a:spcPts val="5598"/>
              </a:lnSpc>
            </a:pPr>
          </a:p>
          <a:p>
            <a:pPr algn="l">
              <a:lnSpc>
                <a:spcPts val="5598"/>
              </a:lnSpc>
            </a:pPr>
          </a:p>
          <a:p>
            <a:pPr algn="l">
              <a:lnSpc>
                <a:spcPts val="5598"/>
              </a:lnSpc>
            </a:pPr>
          </a:p>
          <a:p>
            <a:pPr algn="l">
              <a:lnSpc>
                <a:spcPts val="5598"/>
              </a:lnSpc>
            </a:pPr>
          </a:p>
          <a:p>
            <a:pPr algn="l">
              <a:lnSpc>
                <a:spcPts val="5598"/>
              </a:lnSpc>
            </a:pPr>
          </a:p>
          <a:p>
            <a:pPr algn="l">
              <a:lnSpc>
                <a:spcPts val="5598"/>
              </a:lnSpc>
            </a:pPr>
          </a:p>
        </p:txBody>
      </p:sp>
    </p:spTree>
  </p:cSld>
  <p:clrMapOvr>
    <a:masterClrMapping/>
  </p:clrMapOvr>
</p:sld>
</file>

<file path=ppt/slides/slide3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798976" y="-1112126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0" y="0"/>
                </a:moveTo>
                <a:lnTo>
                  <a:pt x="5448219" y="0"/>
                </a:lnTo>
                <a:lnTo>
                  <a:pt x="5448219" y="5016902"/>
                </a:lnTo>
                <a:lnTo>
                  <a:pt x="0" y="501690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48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-176066" y="-3525521"/>
            <a:ext cx="18640140" cy="18640140"/>
            <a:chOff x="0" y="0"/>
            <a:chExt cx="24853520" cy="2485352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853519" cy="24853519"/>
            </a:xfrm>
            <a:custGeom>
              <a:avLst/>
              <a:gdLst/>
              <a:ahLst/>
              <a:cxnLst/>
              <a:rect r="r" b="b" t="t" l="l"/>
              <a:pathLst>
                <a:path h="24853519" w="24853519">
                  <a:moveTo>
                    <a:pt x="0" y="0"/>
                  </a:moveTo>
                  <a:lnTo>
                    <a:pt x="24853519" y="0"/>
                  </a:lnTo>
                  <a:lnTo>
                    <a:pt x="24853519" y="24853519"/>
                  </a:lnTo>
                  <a:lnTo>
                    <a:pt x="0" y="2485351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alphaModFix amt="68000"/>
              </a:blip>
              <a:stretch>
                <a:fillRect l="0" t="0" r="0" b="0"/>
              </a:stretch>
            </a:blipFill>
          </p:spPr>
        </p:sp>
      </p:grpSp>
      <p:grpSp>
        <p:nvGrpSpPr>
          <p:cNvPr name="Group 5" id="5"/>
          <p:cNvGrpSpPr/>
          <p:nvPr/>
        </p:nvGrpSpPr>
        <p:grpSpPr>
          <a:xfrm rot="0">
            <a:off x="13236334" y="0"/>
            <a:ext cx="5227701" cy="4517612"/>
            <a:chOff x="0" y="0"/>
            <a:chExt cx="6970268" cy="6023483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6970268" cy="6023483"/>
            </a:xfrm>
            <a:custGeom>
              <a:avLst/>
              <a:gdLst/>
              <a:ahLst/>
              <a:cxnLst/>
              <a:rect r="r" b="b" t="t" l="l"/>
              <a:pathLst>
                <a:path h="6023483" w="6970268">
                  <a:moveTo>
                    <a:pt x="0" y="0"/>
                  </a:moveTo>
                  <a:lnTo>
                    <a:pt x="6970268" y="0"/>
                  </a:lnTo>
                  <a:lnTo>
                    <a:pt x="6970268" y="6023483"/>
                  </a:lnTo>
                  <a:lnTo>
                    <a:pt x="0" y="602348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2" r="0" b="-52"/>
              </a:stretch>
            </a:blipFill>
          </p:spPr>
        </p:sp>
      </p:grpSp>
      <p:grpSp>
        <p:nvGrpSpPr>
          <p:cNvPr name="Group 7" id="7"/>
          <p:cNvGrpSpPr/>
          <p:nvPr/>
        </p:nvGrpSpPr>
        <p:grpSpPr>
          <a:xfrm rot="0">
            <a:off x="-176066" y="5999066"/>
            <a:ext cx="5227701" cy="4517612"/>
            <a:chOff x="0" y="0"/>
            <a:chExt cx="6970268" cy="6023483"/>
          </a:xfrm>
        </p:grpSpPr>
        <p:sp>
          <p:nvSpPr>
            <p:cNvPr name="Freeform 8" id="8"/>
            <p:cNvSpPr/>
            <p:nvPr/>
          </p:nvSpPr>
          <p:spPr>
            <a:xfrm flipH="true" flipV="true" rot="0">
              <a:off x="0" y="0"/>
              <a:ext cx="6970268" cy="6023483"/>
            </a:xfrm>
            <a:custGeom>
              <a:avLst/>
              <a:gdLst/>
              <a:ahLst/>
              <a:cxnLst/>
              <a:rect r="r" b="b" t="t" l="l"/>
              <a:pathLst>
                <a:path h="6023483" w="6970268">
                  <a:moveTo>
                    <a:pt x="6970268" y="6023483"/>
                  </a:moveTo>
                  <a:lnTo>
                    <a:pt x="0" y="6023483"/>
                  </a:lnTo>
                  <a:lnTo>
                    <a:pt x="0" y="0"/>
                  </a:lnTo>
                  <a:lnTo>
                    <a:pt x="6970268" y="0"/>
                  </a:lnTo>
                  <a:lnTo>
                    <a:pt x="6970268" y="6023483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2" r="0" b="-52"/>
              </a:stretch>
            </a:blipFill>
          </p:spPr>
        </p:sp>
      </p:grpSp>
      <p:sp>
        <p:nvSpPr>
          <p:cNvPr name="Freeform 9" id="9"/>
          <p:cNvSpPr/>
          <p:nvPr/>
        </p:nvSpPr>
        <p:spPr>
          <a:xfrm flipH="true" flipV="true" rot="0">
            <a:off x="14535190" y="7778549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5448219" y="5016902"/>
                </a:moveTo>
                <a:lnTo>
                  <a:pt x="0" y="5016902"/>
                </a:lnTo>
                <a:lnTo>
                  <a:pt x="0" y="0"/>
                </a:lnTo>
                <a:lnTo>
                  <a:pt x="5448219" y="0"/>
                </a:lnTo>
                <a:lnTo>
                  <a:pt x="5448219" y="5016902"/>
                </a:lnTo>
                <a:close/>
              </a:path>
            </a:pathLst>
          </a:custGeom>
          <a:blipFill>
            <a:blip r:embed="rId2">
              <a:alphaModFix amt="19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sp>
        <p:nvSpPr>
          <p:cNvPr name="TextBox 10" id="10"/>
          <p:cNvSpPr txBox="true"/>
          <p:nvPr/>
        </p:nvSpPr>
        <p:spPr>
          <a:xfrm rot="0">
            <a:off x="1429259" y="3928680"/>
            <a:ext cx="15429489" cy="9683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4999" b="true">
                <a:solidFill>
                  <a:srgbClr val="000000"/>
                </a:solidFill>
                <a:latin typeface="Aptos Bold"/>
                <a:ea typeface="Aptos Bold"/>
                <a:cs typeface="Aptos Bold"/>
                <a:sym typeface="Aptos Bold"/>
              </a:rPr>
              <a:t>{HYMN3_DES}</a:t>
            </a:r>
          </a:p>
        </p:txBody>
      </p:sp>
    </p:spTree>
  </p:cSld>
  <p:clrMapOvr>
    <a:masterClrMapping/>
  </p:clrMapOvr>
</p:sld>
</file>

<file path=ppt/slides/slide3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798976" y="-1112126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0" y="0"/>
                </a:moveTo>
                <a:lnTo>
                  <a:pt x="5448219" y="0"/>
                </a:lnTo>
                <a:lnTo>
                  <a:pt x="5448219" y="5016902"/>
                </a:lnTo>
                <a:lnTo>
                  <a:pt x="0" y="501690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48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-176066" y="-3525521"/>
            <a:ext cx="18640140" cy="18640140"/>
            <a:chOff x="0" y="0"/>
            <a:chExt cx="24853520" cy="2485352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853519" cy="24853519"/>
            </a:xfrm>
            <a:custGeom>
              <a:avLst/>
              <a:gdLst/>
              <a:ahLst/>
              <a:cxnLst/>
              <a:rect r="r" b="b" t="t" l="l"/>
              <a:pathLst>
                <a:path h="24853519" w="24853519">
                  <a:moveTo>
                    <a:pt x="0" y="0"/>
                  </a:moveTo>
                  <a:lnTo>
                    <a:pt x="24853519" y="0"/>
                  </a:lnTo>
                  <a:lnTo>
                    <a:pt x="24853519" y="24853519"/>
                  </a:lnTo>
                  <a:lnTo>
                    <a:pt x="0" y="2485351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alphaModFix amt="68000"/>
              </a:blip>
              <a:stretch>
                <a:fillRect l="0" t="0" r="0" b="0"/>
              </a:stretch>
            </a:blipFill>
          </p:spPr>
        </p:sp>
      </p:grpSp>
      <p:grpSp>
        <p:nvGrpSpPr>
          <p:cNvPr name="Group 5" id="5"/>
          <p:cNvGrpSpPr/>
          <p:nvPr/>
        </p:nvGrpSpPr>
        <p:grpSpPr>
          <a:xfrm rot="0">
            <a:off x="13236334" y="0"/>
            <a:ext cx="5227701" cy="4517612"/>
            <a:chOff x="0" y="0"/>
            <a:chExt cx="6970268" cy="6023483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6970268" cy="6023483"/>
            </a:xfrm>
            <a:custGeom>
              <a:avLst/>
              <a:gdLst/>
              <a:ahLst/>
              <a:cxnLst/>
              <a:rect r="r" b="b" t="t" l="l"/>
              <a:pathLst>
                <a:path h="6023483" w="6970268">
                  <a:moveTo>
                    <a:pt x="0" y="0"/>
                  </a:moveTo>
                  <a:lnTo>
                    <a:pt x="6970268" y="0"/>
                  </a:lnTo>
                  <a:lnTo>
                    <a:pt x="6970268" y="6023483"/>
                  </a:lnTo>
                  <a:lnTo>
                    <a:pt x="0" y="602348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2" r="0" b="-52"/>
              </a:stretch>
            </a:blipFill>
          </p:spPr>
        </p:sp>
      </p:grpSp>
      <p:grpSp>
        <p:nvGrpSpPr>
          <p:cNvPr name="Group 7" id="7"/>
          <p:cNvGrpSpPr/>
          <p:nvPr/>
        </p:nvGrpSpPr>
        <p:grpSpPr>
          <a:xfrm rot="0">
            <a:off x="-176066" y="7052411"/>
            <a:ext cx="4008787" cy="3464243"/>
            <a:chOff x="0" y="0"/>
            <a:chExt cx="5345049" cy="4618991"/>
          </a:xfrm>
        </p:grpSpPr>
        <p:sp>
          <p:nvSpPr>
            <p:cNvPr name="Freeform 8" id="8"/>
            <p:cNvSpPr/>
            <p:nvPr/>
          </p:nvSpPr>
          <p:spPr>
            <a:xfrm flipH="true" flipV="true" rot="0">
              <a:off x="0" y="0"/>
              <a:ext cx="5345049" cy="4618990"/>
            </a:xfrm>
            <a:custGeom>
              <a:avLst/>
              <a:gdLst/>
              <a:ahLst/>
              <a:cxnLst/>
              <a:rect r="r" b="b" t="t" l="l"/>
              <a:pathLst>
                <a:path h="4618990" w="5345049">
                  <a:moveTo>
                    <a:pt x="5345049" y="4618990"/>
                  </a:moveTo>
                  <a:lnTo>
                    <a:pt x="0" y="4618990"/>
                  </a:lnTo>
                  <a:lnTo>
                    <a:pt x="0" y="0"/>
                  </a:lnTo>
                  <a:lnTo>
                    <a:pt x="5345049" y="0"/>
                  </a:lnTo>
                  <a:lnTo>
                    <a:pt x="5345049" y="4618990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2" r="0" b="-52"/>
              </a:stretch>
            </a:blipFill>
          </p:spPr>
        </p:sp>
      </p:grpSp>
      <p:sp>
        <p:nvSpPr>
          <p:cNvPr name="Freeform 9" id="9"/>
          <p:cNvSpPr/>
          <p:nvPr/>
        </p:nvSpPr>
        <p:spPr>
          <a:xfrm flipH="true" flipV="true" rot="0">
            <a:off x="14535190" y="7778549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5448219" y="5016902"/>
                </a:moveTo>
                <a:lnTo>
                  <a:pt x="0" y="5016902"/>
                </a:lnTo>
                <a:lnTo>
                  <a:pt x="0" y="0"/>
                </a:lnTo>
                <a:lnTo>
                  <a:pt x="5448219" y="0"/>
                </a:lnTo>
                <a:lnTo>
                  <a:pt x="5448219" y="5016902"/>
                </a:lnTo>
                <a:close/>
              </a:path>
            </a:pathLst>
          </a:custGeom>
          <a:blipFill>
            <a:blip r:embed="rId2">
              <a:alphaModFix amt="19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grpSp>
        <p:nvGrpSpPr>
          <p:cNvPr name="Group 10" id="10"/>
          <p:cNvGrpSpPr/>
          <p:nvPr/>
        </p:nvGrpSpPr>
        <p:grpSpPr>
          <a:xfrm rot="0">
            <a:off x="185327" y="173069"/>
            <a:ext cx="17920906" cy="9976104"/>
            <a:chOff x="0" y="0"/>
            <a:chExt cx="23894541" cy="13301472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23894542" cy="13301472"/>
            </a:xfrm>
            <a:custGeom>
              <a:avLst/>
              <a:gdLst/>
              <a:ahLst/>
              <a:cxnLst/>
              <a:rect r="r" b="b" t="t" l="l"/>
              <a:pathLst>
                <a:path h="13301472" w="23894542">
                  <a:moveTo>
                    <a:pt x="0" y="0"/>
                  </a:moveTo>
                  <a:lnTo>
                    <a:pt x="23894542" y="0"/>
                  </a:lnTo>
                  <a:lnTo>
                    <a:pt x="23894542" y="13301472"/>
                  </a:lnTo>
                  <a:lnTo>
                    <a:pt x="0" y="1330147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0" t="-9879" r="0" b="-9879"/>
              </a:stretch>
            </a:blipFill>
          </p:spPr>
        </p:sp>
      </p:grpSp>
      <p:sp>
        <p:nvSpPr>
          <p:cNvPr name="Freeform 12" id="12"/>
          <p:cNvSpPr/>
          <p:nvPr/>
        </p:nvSpPr>
        <p:spPr>
          <a:xfrm flipH="false" flipV="false" rot="0">
            <a:off x="0" y="-144661"/>
            <a:ext cx="18288000" cy="1929259"/>
          </a:xfrm>
          <a:custGeom>
            <a:avLst/>
            <a:gdLst/>
            <a:ahLst/>
            <a:cxnLst/>
            <a:rect r="r" b="b" t="t" l="l"/>
            <a:pathLst>
              <a:path h="1929259" w="18288000">
                <a:moveTo>
                  <a:pt x="0" y="0"/>
                </a:moveTo>
                <a:lnTo>
                  <a:pt x="18288000" y="0"/>
                </a:lnTo>
                <a:lnTo>
                  <a:pt x="18288000" y="1929259"/>
                </a:lnTo>
                <a:lnTo>
                  <a:pt x="0" y="1929259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-111" r="0" b="-111"/>
            </a:stretch>
          </a:blipFill>
        </p:spPr>
      </p:sp>
      <p:sp>
        <p:nvSpPr>
          <p:cNvPr name="TextBox 13" id="13"/>
          <p:cNvSpPr txBox="true"/>
          <p:nvPr/>
        </p:nvSpPr>
        <p:spPr>
          <a:xfrm rot="0">
            <a:off x="1211202" y="137356"/>
            <a:ext cx="15865597" cy="9842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98"/>
              </a:lnSpc>
            </a:pPr>
            <a:r>
              <a:rPr lang="en-US" sz="3999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{HYMN3_DES}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511198" y="1820656"/>
            <a:ext cx="8222178" cy="7945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719"/>
              </a:lnSpc>
            </a:pPr>
            <a:r>
              <a:rPr lang="en-US" sz="4800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{HYMN3_KN_V1}</a:t>
            </a: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</p:txBody>
      </p:sp>
      <p:sp>
        <p:nvSpPr>
          <p:cNvPr name="TextBox 15" id="15"/>
          <p:cNvSpPr txBox="true"/>
          <p:nvPr/>
        </p:nvSpPr>
        <p:spPr>
          <a:xfrm rot="0">
            <a:off x="9471746" y="1820656"/>
            <a:ext cx="8222178" cy="7945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719"/>
              </a:lnSpc>
            </a:pPr>
            <a:r>
              <a:rPr lang="en-US" sz="4800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{HYMN3_EN_V1}</a:t>
            </a: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</p:txBody>
      </p:sp>
    </p:spTree>
  </p:cSld>
  <p:clrMapOvr>
    <a:masterClrMapping/>
  </p:clrMapOvr>
</p:sld>
</file>

<file path=ppt/slides/slide3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798976" y="-1112126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0" y="0"/>
                </a:moveTo>
                <a:lnTo>
                  <a:pt x="5448219" y="0"/>
                </a:lnTo>
                <a:lnTo>
                  <a:pt x="5448219" y="5016902"/>
                </a:lnTo>
                <a:lnTo>
                  <a:pt x="0" y="501690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48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-176066" y="-3525521"/>
            <a:ext cx="18640140" cy="18640140"/>
            <a:chOff x="0" y="0"/>
            <a:chExt cx="24853520" cy="2485352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853519" cy="24853519"/>
            </a:xfrm>
            <a:custGeom>
              <a:avLst/>
              <a:gdLst/>
              <a:ahLst/>
              <a:cxnLst/>
              <a:rect r="r" b="b" t="t" l="l"/>
              <a:pathLst>
                <a:path h="24853519" w="24853519">
                  <a:moveTo>
                    <a:pt x="0" y="0"/>
                  </a:moveTo>
                  <a:lnTo>
                    <a:pt x="24853519" y="0"/>
                  </a:lnTo>
                  <a:lnTo>
                    <a:pt x="24853519" y="24853519"/>
                  </a:lnTo>
                  <a:lnTo>
                    <a:pt x="0" y="2485351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alphaModFix amt="68000"/>
              </a:blip>
              <a:stretch>
                <a:fillRect l="0" t="0" r="0" b="0"/>
              </a:stretch>
            </a:blipFill>
          </p:spPr>
        </p:sp>
      </p:grpSp>
      <p:grpSp>
        <p:nvGrpSpPr>
          <p:cNvPr name="Group 5" id="5"/>
          <p:cNvGrpSpPr/>
          <p:nvPr/>
        </p:nvGrpSpPr>
        <p:grpSpPr>
          <a:xfrm rot="0">
            <a:off x="13236334" y="0"/>
            <a:ext cx="5227701" cy="4517612"/>
            <a:chOff x="0" y="0"/>
            <a:chExt cx="6970268" cy="6023483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6970268" cy="6023483"/>
            </a:xfrm>
            <a:custGeom>
              <a:avLst/>
              <a:gdLst/>
              <a:ahLst/>
              <a:cxnLst/>
              <a:rect r="r" b="b" t="t" l="l"/>
              <a:pathLst>
                <a:path h="6023483" w="6970268">
                  <a:moveTo>
                    <a:pt x="0" y="0"/>
                  </a:moveTo>
                  <a:lnTo>
                    <a:pt x="6970268" y="0"/>
                  </a:lnTo>
                  <a:lnTo>
                    <a:pt x="6970268" y="6023483"/>
                  </a:lnTo>
                  <a:lnTo>
                    <a:pt x="0" y="602348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2" r="0" b="-52"/>
              </a:stretch>
            </a:blipFill>
          </p:spPr>
        </p:sp>
      </p:grpSp>
      <p:grpSp>
        <p:nvGrpSpPr>
          <p:cNvPr name="Group 7" id="7"/>
          <p:cNvGrpSpPr/>
          <p:nvPr/>
        </p:nvGrpSpPr>
        <p:grpSpPr>
          <a:xfrm rot="0">
            <a:off x="-176066" y="7052411"/>
            <a:ext cx="4008787" cy="3464243"/>
            <a:chOff x="0" y="0"/>
            <a:chExt cx="5345049" cy="4618991"/>
          </a:xfrm>
        </p:grpSpPr>
        <p:sp>
          <p:nvSpPr>
            <p:cNvPr name="Freeform 8" id="8"/>
            <p:cNvSpPr/>
            <p:nvPr/>
          </p:nvSpPr>
          <p:spPr>
            <a:xfrm flipH="true" flipV="true" rot="0">
              <a:off x="0" y="0"/>
              <a:ext cx="5345049" cy="4618990"/>
            </a:xfrm>
            <a:custGeom>
              <a:avLst/>
              <a:gdLst/>
              <a:ahLst/>
              <a:cxnLst/>
              <a:rect r="r" b="b" t="t" l="l"/>
              <a:pathLst>
                <a:path h="4618990" w="5345049">
                  <a:moveTo>
                    <a:pt x="5345049" y="4618990"/>
                  </a:moveTo>
                  <a:lnTo>
                    <a:pt x="0" y="4618990"/>
                  </a:lnTo>
                  <a:lnTo>
                    <a:pt x="0" y="0"/>
                  </a:lnTo>
                  <a:lnTo>
                    <a:pt x="5345049" y="0"/>
                  </a:lnTo>
                  <a:lnTo>
                    <a:pt x="5345049" y="4618990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2" r="0" b="-52"/>
              </a:stretch>
            </a:blipFill>
          </p:spPr>
        </p:sp>
      </p:grpSp>
      <p:sp>
        <p:nvSpPr>
          <p:cNvPr name="Freeform 9" id="9"/>
          <p:cNvSpPr/>
          <p:nvPr/>
        </p:nvSpPr>
        <p:spPr>
          <a:xfrm flipH="true" flipV="true" rot="0">
            <a:off x="14535190" y="7778549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5448219" y="5016902"/>
                </a:moveTo>
                <a:lnTo>
                  <a:pt x="0" y="5016902"/>
                </a:lnTo>
                <a:lnTo>
                  <a:pt x="0" y="0"/>
                </a:lnTo>
                <a:lnTo>
                  <a:pt x="5448219" y="0"/>
                </a:lnTo>
                <a:lnTo>
                  <a:pt x="5448219" y="5016902"/>
                </a:lnTo>
                <a:close/>
              </a:path>
            </a:pathLst>
          </a:custGeom>
          <a:blipFill>
            <a:blip r:embed="rId2">
              <a:alphaModFix amt="19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grpSp>
        <p:nvGrpSpPr>
          <p:cNvPr name="Group 10" id="10"/>
          <p:cNvGrpSpPr/>
          <p:nvPr/>
        </p:nvGrpSpPr>
        <p:grpSpPr>
          <a:xfrm rot="0">
            <a:off x="185327" y="173069"/>
            <a:ext cx="17920906" cy="9976104"/>
            <a:chOff x="0" y="0"/>
            <a:chExt cx="23894541" cy="13301472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23894542" cy="13301472"/>
            </a:xfrm>
            <a:custGeom>
              <a:avLst/>
              <a:gdLst/>
              <a:ahLst/>
              <a:cxnLst/>
              <a:rect r="r" b="b" t="t" l="l"/>
              <a:pathLst>
                <a:path h="13301472" w="23894542">
                  <a:moveTo>
                    <a:pt x="0" y="0"/>
                  </a:moveTo>
                  <a:lnTo>
                    <a:pt x="23894542" y="0"/>
                  </a:lnTo>
                  <a:lnTo>
                    <a:pt x="23894542" y="13301472"/>
                  </a:lnTo>
                  <a:lnTo>
                    <a:pt x="0" y="1330147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0" t="-9879" r="0" b="-9879"/>
              </a:stretch>
            </a:blipFill>
          </p:spPr>
        </p:sp>
      </p:grpSp>
      <p:sp>
        <p:nvSpPr>
          <p:cNvPr name="Freeform 12" id="12"/>
          <p:cNvSpPr/>
          <p:nvPr/>
        </p:nvSpPr>
        <p:spPr>
          <a:xfrm flipH="false" flipV="false" rot="0">
            <a:off x="0" y="-144661"/>
            <a:ext cx="18288000" cy="1929259"/>
          </a:xfrm>
          <a:custGeom>
            <a:avLst/>
            <a:gdLst/>
            <a:ahLst/>
            <a:cxnLst/>
            <a:rect r="r" b="b" t="t" l="l"/>
            <a:pathLst>
              <a:path h="1929259" w="18288000">
                <a:moveTo>
                  <a:pt x="0" y="0"/>
                </a:moveTo>
                <a:lnTo>
                  <a:pt x="18288000" y="0"/>
                </a:lnTo>
                <a:lnTo>
                  <a:pt x="18288000" y="1929259"/>
                </a:lnTo>
                <a:lnTo>
                  <a:pt x="0" y="1929259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-111" r="0" b="-111"/>
            </a:stretch>
          </a:blipFill>
        </p:spPr>
      </p:sp>
      <p:sp>
        <p:nvSpPr>
          <p:cNvPr name="TextBox 13" id="13"/>
          <p:cNvSpPr txBox="true"/>
          <p:nvPr/>
        </p:nvSpPr>
        <p:spPr>
          <a:xfrm rot="0">
            <a:off x="1211202" y="137356"/>
            <a:ext cx="15865597" cy="9842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98"/>
              </a:lnSpc>
            </a:pPr>
            <a:r>
              <a:rPr lang="en-US" sz="3999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{HYMN3_DES}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511198" y="1820656"/>
            <a:ext cx="8222178" cy="7945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719"/>
              </a:lnSpc>
            </a:pPr>
            <a:r>
              <a:rPr lang="en-US" sz="4800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{HYMN3_KN_V2}</a:t>
            </a: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</p:txBody>
      </p:sp>
      <p:sp>
        <p:nvSpPr>
          <p:cNvPr name="TextBox 15" id="15"/>
          <p:cNvSpPr txBox="true"/>
          <p:nvPr/>
        </p:nvSpPr>
        <p:spPr>
          <a:xfrm rot="0">
            <a:off x="9471746" y="1820656"/>
            <a:ext cx="8222178" cy="7945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719"/>
              </a:lnSpc>
            </a:pPr>
            <a:r>
              <a:rPr lang="en-US" sz="4800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{HYMN3_EN_V2}</a:t>
            </a: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</p:txBody>
      </p:sp>
    </p:spTree>
  </p:cSld>
  <p:clrMapOvr>
    <a:masterClrMapping/>
  </p:clrMapOvr>
</p:sld>
</file>

<file path=ppt/slides/slide3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798976" y="-1112126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0" y="0"/>
                </a:moveTo>
                <a:lnTo>
                  <a:pt x="5448219" y="0"/>
                </a:lnTo>
                <a:lnTo>
                  <a:pt x="5448219" y="5016902"/>
                </a:lnTo>
                <a:lnTo>
                  <a:pt x="0" y="501690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48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-176066" y="-3525521"/>
            <a:ext cx="18640140" cy="18640140"/>
            <a:chOff x="0" y="0"/>
            <a:chExt cx="24853520" cy="2485352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853519" cy="24853519"/>
            </a:xfrm>
            <a:custGeom>
              <a:avLst/>
              <a:gdLst/>
              <a:ahLst/>
              <a:cxnLst/>
              <a:rect r="r" b="b" t="t" l="l"/>
              <a:pathLst>
                <a:path h="24853519" w="24853519">
                  <a:moveTo>
                    <a:pt x="0" y="0"/>
                  </a:moveTo>
                  <a:lnTo>
                    <a:pt x="24853519" y="0"/>
                  </a:lnTo>
                  <a:lnTo>
                    <a:pt x="24853519" y="24853519"/>
                  </a:lnTo>
                  <a:lnTo>
                    <a:pt x="0" y="2485351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alphaModFix amt="68000"/>
              </a:blip>
              <a:stretch>
                <a:fillRect l="0" t="0" r="0" b="0"/>
              </a:stretch>
            </a:blipFill>
          </p:spPr>
        </p:sp>
      </p:grpSp>
      <p:grpSp>
        <p:nvGrpSpPr>
          <p:cNvPr name="Group 5" id="5"/>
          <p:cNvGrpSpPr/>
          <p:nvPr/>
        </p:nvGrpSpPr>
        <p:grpSpPr>
          <a:xfrm rot="0">
            <a:off x="13236334" y="0"/>
            <a:ext cx="5227701" cy="4517612"/>
            <a:chOff x="0" y="0"/>
            <a:chExt cx="6970268" cy="6023483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6970268" cy="6023483"/>
            </a:xfrm>
            <a:custGeom>
              <a:avLst/>
              <a:gdLst/>
              <a:ahLst/>
              <a:cxnLst/>
              <a:rect r="r" b="b" t="t" l="l"/>
              <a:pathLst>
                <a:path h="6023483" w="6970268">
                  <a:moveTo>
                    <a:pt x="0" y="0"/>
                  </a:moveTo>
                  <a:lnTo>
                    <a:pt x="6970268" y="0"/>
                  </a:lnTo>
                  <a:lnTo>
                    <a:pt x="6970268" y="6023483"/>
                  </a:lnTo>
                  <a:lnTo>
                    <a:pt x="0" y="602348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2" r="0" b="-52"/>
              </a:stretch>
            </a:blipFill>
          </p:spPr>
        </p:sp>
      </p:grpSp>
      <p:grpSp>
        <p:nvGrpSpPr>
          <p:cNvPr name="Group 7" id="7"/>
          <p:cNvGrpSpPr/>
          <p:nvPr/>
        </p:nvGrpSpPr>
        <p:grpSpPr>
          <a:xfrm rot="0">
            <a:off x="-176066" y="7052411"/>
            <a:ext cx="4008787" cy="3464243"/>
            <a:chOff x="0" y="0"/>
            <a:chExt cx="5345049" cy="4618991"/>
          </a:xfrm>
        </p:grpSpPr>
        <p:sp>
          <p:nvSpPr>
            <p:cNvPr name="Freeform 8" id="8"/>
            <p:cNvSpPr/>
            <p:nvPr/>
          </p:nvSpPr>
          <p:spPr>
            <a:xfrm flipH="true" flipV="true" rot="0">
              <a:off x="0" y="0"/>
              <a:ext cx="5345049" cy="4618990"/>
            </a:xfrm>
            <a:custGeom>
              <a:avLst/>
              <a:gdLst/>
              <a:ahLst/>
              <a:cxnLst/>
              <a:rect r="r" b="b" t="t" l="l"/>
              <a:pathLst>
                <a:path h="4618990" w="5345049">
                  <a:moveTo>
                    <a:pt x="5345049" y="4618990"/>
                  </a:moveTo>
                  <a:lnTo>
                    <a:pt x="0" y="4618990"/>
                  </a:lnTo>
                  <a:lnTo>
                    <a:pt x="0" y="0"/>
                  </a:lnTo>
                  <a:lnTo>
                    <a:pt x="5345049" y="0"/>
                  </a:lnTo>
                  <a:lnTo>
                    <a:pt x="5345049" y="4618990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2" r="0" b="-52"/>
              </a:stretch>
            </a:blipFill>
          </p:spPr>
        </p:sp>
      </p:grpSp>
      <p:sp>
        <p:nvSpPr>
          <p:cNvPr name="Freeform 9" id="9"/>
          <p:cNvSpPr/>
          <p:nvPr/>
        </p:nvSpPr>
        <p:spPr>
          <a:xfrm flipH="true" flipV="true" rot="0">
            <a:off x="14535190" y="7778549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5448219" y="5016902"/>
                </a:moveTo>
                <a:lnTo>
                  <a:pt x="0" y="5016902"/>
                </a:lnTo>
                <a:lnTo>
                  <a:pt x="0" y="0"/>
                </a:lnTo>
                <a:lnTo>
                  <a:pt x="5448219" y="0"/>
                </a:lnTo>
                <a:lnTo>
                  <a:pt x="5448219" y="5016902"/>
                </a:lnTo>
                <a:close/>
              </a:path>
            </a:pathLst>
          </a:custGeom>
          <a:blipFill>
            <a:blip r:embed="rId2">
              <a:alphaModFix amt="19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grpSp>
        <p:nvGrpSpPr>
          <p:cNvPr name="Group 10" id="10"/>
          <p:cNvGrpSpPr/>
          <p:nvPr/>
        </p:nvGrpSpPr>
        <p:grpSpPr>
          <a:xfrm rot="0">
            <a:off x="185327" y="173069"/>
            <a:ext cx="17920906" cy="9976104"/>
            <a:chOff x="0" y="0"/>
            <a:chExt cx="23894541" cy="13301472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23894542" cy="13301472"/>
            </a:xfrm>
            <a:custGeom>
              <a:avLst/>
              <a:gdLst/>
              <a:ahLst/>
              <a:cxnLst/>
              <a:rect r="r" b="b" t="t" l="l"/>
              <a:pathLst>
                <a:path h="13301472" w="23894542">
                  <a:moveTo>
                    <a:pt x="0" y="0"/>
                  </a:moveTo>
                  <a:lnTo>
                    <a:pt x="23894542" y="0"/>
                  </a:lnTo>
                  <a:lnTo>
                    <a:pt x="23894542" y="13301472"/>
                  </a:lnTo>
                  <a:lnTo>
                    <a:pt x="0" y="1330147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0" t="-9879" r="0" b="-9879"/>
              </a:stretch>
            </a:blipFill>
          </p:spPr>
        </p:sp>
      </p:grpSp>
      <p:sp>
        <p:nvSpPr>
          <p:cNvPr name="Freeform 12" id="12"/>
          <p:cNvSpPr/>
          <p:nvPr/>
        </p:nvSpPr>
        <p:spPr>
          <a:xfrm flipH="false" flipV="false" rot="0">
            <a:off x="0" y="-144661"/>
            <a:ext cx="18288000" cy="1929259"/>
          </a:xfrm>
          <a:custGeom>
            <a:avLst/>
            <a:gdLst/>
            <a:ahLst/>
            <a:cxnLst/>
            <a:rect r="r" b="b" t="t" l="l"/>
            <a:pathLst>
              <a:path h="1929259" w="18288000">
                <a:moveTo>
                  <a:pt x="0" y="0"/>
                </a:moveTo>
                <a:lnTo>
                  <a:pt x="18288000" y="0"/>
                </a:lnTo>
                <a:lnTo>
                  <a:pt x="18288000" y="1929259"/>
                </a:lnTo>
                <a:lnTo>
                  <a:pt x="0" y="1929259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-111" r="0" b="-111"/>
            </a:stretch>
          </a:blipFill>
        </p:spPr>
      </p:sp>
      <p:sp>
        <p:nvSpPr>
          <p:cNvPr name="TextBox 13" id="13"/>
          <p:cNvSpPr txBox="true"/>
          <p:nvPr/>
        </p:nvSpPr>
        <p:spPr>
          <a:xfrm rot="0">
            <a:off x="1211202" y="137356"/>
            <a:ext cx="15865597" cy="9842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98"/>
              </a:lnSpc>
            </a:pPr>
            <a:r>
              <a:rPr lang="en-US" sz="3999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{HYMN3_DES}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511198" y="1820656"/>
            <a:ext cx="8222178" cy="7945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719"/>
              </a:lnSpc>
            </a:pPr>
            <a:r>
              <a:rPr lang="en-US" sz="4800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{HYMN3_KN_V3}</a:t>
            </a: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</p:txBody>
      </p:sp>
      <p:sp>
        <p:nvSpPr>
          <p:cNvPr name="TextBox 15" id="15"/>
          <p:cNvSpPr txBox="true"/>
          <p:nvPr/>
        </p:nvSpPr>
        <p:spPr>
          <a:xfrm rot="0">
            <a:off x="9471746" y="1820656"/>
            <a:ext cx="8222178" cy="7945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719"/>
              </a:lnSpc>
            </a:pPr>
            <a:r>
              <a:rPr lang="en-US" sz="4800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{HYMN3_EN_V3}</a:t>
            </a: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</p:txBody>
      </p:sp>
    </p:spTree>
  </p:cSld>
  <p:clrMapOvr>
    <a:masterClrMapping/>
  </p:clrMapOvr>
</p:sld>
</file>

<file path=ppt/slides/slide3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798976" y="-1112126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0" y="0"/>
                </a:moveTo>
                <a:lnTo>
                  <a:pt x="5448219" y="0"/>
                </a:lnTo>
                <a:lnTo>
                  <a:pt x="5448219" y="5016902"/>
                </a:lnTo>
                <a:lnTo>
                  <a:pt x="0" y="501690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48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-176066" y="-3525521"/>
            <a:ext cx="18640140" cy="18640140"/>
            <a:chOff x="0" y="0"/>
            <a:chExt cx="24853520" cy="2485352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853519" cy="24853519"/>
            </a:xfrm>
            <a:custGeom>
              <a:avLst/>
              <a:gdLst/>
              <a:ahLst/>
              <a:cxnLst/>
              <a:rect r="r" b="b" t="t" l="l"/>
              <a:pathLst>
                <a:path h="24853519" w="24853519">
                  <a:moveTo>
                    <a:pt x="0" y="0"/>
                  </a:moveTo>
                  <a:lnTo>
                    <a:pt x="24853519" y="0"/>
                  </a:lnTo>
                  <a:lnTo>
                    <a:pt x="24853519" y="24853519"/>
                  </a:lnTo>
                  <a:lnTo>
                    <a:pt x="0" y="2485351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alphaModFix amt="68000"/>
              </a:blip>
              <a:stretch>
                <a:fillRect l="0" t="0" r="0" b="0"/>
              </a:stretch>
            </a:blipFill>
          </p:spPr>
        </p:sp>
      </p:grpSp>
      <p:grpSp>
        <p:nvGrpSpPr>
          <p:cNvPr name="Group 5" id="5"/>
          <p:cNvGrpSpPr/>
          <p:nvPr/>
        </p:nvGrpSpPr>
        <p:grpSpPr>
          <a:xfrm rot="0">
            <a:off x="13236334" y="0"/>
            <a:ext cx="5227701" cy="4517612"/>
            <a:chOff x="0" y="0"/>
            <a:chExt cx="6970268" cy="6023483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6970268" cy="6023483"/>
            </a:xfrm>
            <a:custGeom>
              <a:avLst/>
              <a:gdLst/>
              <a:ahLst/>
              <a:cxnLst/>
              <a:rect r="r" b="b" t="t" l="l"/>
              <a:pathLst>
                <a:path h="6023483" w="6970268">
                  <a:moveTo>
                    <a:pt x="0" y="0"/>
                  </a:moveTo>
                  <a:lnTo>
                    <a:pt x="6970268" y="0"/>
                  </a:lnTo>
                  <a:lnTo>
                    <a:pt x="6970268" y="6023483"/>
                  </a:lnTo>
                  <a:lnTo>
                    <a:pt x="0" y="602348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2" r="0" b="-52"/>
              </a:stretch>
            </a:blipFill>
          </p:spPr>
        </p:sp>
      </p:grpSp>
      <p:grpSp>
        <p:nvGrpSpPr>
          <p:cNvPr name="Group 7" id="7"/>
          <p:cNvGrpSpPr/>
          <p:nvPr/>
        </p:nvGrpSpPr>
        <p:grpSpPr>
          <a:xfrm rot="0">
            <a:off x="-176066" y="7052411"/>
            <a:ext cx="4008787" cy="3464243"/>
            <a:chOff x="0" y="0"/>
            <a:chExt cx="5345049" cy="4618991"/>
          </a:xfrm>
        </p:grpSpPr>
        <p:sp>
          <p:nvSpPr>
            <p:cNvPr name="Freeform 8" id="8"/>
            <p:cNvSpPr/>
            <p:nvPr/>
          </p:nvSpPr>
          <p:spPr>
            <a:xfrm flipH="true" flipV="true" rot="0">
              <a:off x="0" y="0"/>
              <a:ext cx="5345049" cy="4618990"/>
            </a:xfrm>
            <a:custGeom>
              <a:avLst/>
              <a:gdLst/>
              <a:ahLst/>
              <a:cxnLst/>
              <a:rect r="r" b="b" t="t" l="l"/>
              <a:pathLst>
                <a:path h="4618990" w="5345049">
                  <a:moveTo>
                    <a:pt x="5345049" y="4618990"/>
                  </a:moveTo>
                  <a:lnTo>
                    <a:pt x="0" y="4618990"/>
                  </a:lnTo>
                  <a:lnTo>
                    <a:pt x="0" y="0"/>
                  </a:lnTo>
                  <a:lnTo>
                    <a:pt x="5345049" y="0"/>
                  </a:lnTo>
                  <a:lnTo>
                    <a:pt x="5345049" y="4618990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2" r="0" b="-52"/>
              </a:stretch>
            </a:blipFill>
          </p:spPr>
        </p:sp>
      </p:grpSp>
      <p:sp>
        <p:nvSpPr>
          <p:cNvPr name="Freeform 9" id="9"/>
          <p:cNvSpPr/>
          <p:nvPr/>
        </p:nvSpPr>
        <p:spPr>
          <a:xfrm flipH="true" flipV="true" rot="0">
            <a:off x="14535190" y="7778549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5448219" y="5016902"/>
                </a:moveTo>
                <a:lnTo>
                  <a:pt x="0" y="5016902"/>
                </a:lnTo>
                <a:lnTo>
                  <a:pt x="0" y="0"/>
                </a:lnTo>
                <a:lnTo>
                  <a:pt x="5448219" y="0"/>
                </a:lnTo>
                <a:lnTo>
                  <a:pt x="5448219" y="5016902"/>
                </a:lnTo>
                <a:close/>
              </a:path>
            </a:pathLst>
          </a:custGeom>
          <a:blipFill>
            <a:blip r:embed="rId2">
              <a:alphaModFix amt="19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grpSp>
        <p:nvGrpSpPr>
          <p:cNvPr name="Group 10" id="10"/>
          <p:cNvGrpSpPr/>
          <p:nvPr/>
        </p:nvGrpSpPr>
        <p:grpSpPr>
          <a:xfrm rot="0">
            <a:off x="185327" y="173069"/>
            <a:ext cx="17920906" cy="9976104"/>
            <a:chOff x="0" y="0"/>
            <a:chExt cx="23894541" cy="13301472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23894542" cy="13301472"/>
            </a:xfrm>
            <a:custGeom>
              <a:avLst/>
              <a:gdLst/>
              <a:ahLst/>
              <a:cxnLst/>
              <a:rect r="r" b="b" t="t" l="l"/>
              <a:pathLst>
                <a:path h="13301472" w="23894542">
                  <a:moveTo>
                    <a:pt x="0" y="0"/>
                  </a:moveTo>
                  <a:lnTo>
                    <a:pt x="23894542" y="0"/>
                  </a:lnTo>
                  <a:lnTo>
                    <a:pt x="23894542" y="13301472"/>
                  </a:lnTo>
                  <a:lnTo>
                    <a:pt x="0" y="1330147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0" t="-9879" r="0" b="-9879"/>
              </a:stretch>
            </a:blipFill>
          </p:spPr>
        </p:sp>
      </p:grpSp>
      <p:sp>
        <p:nvSpPr>
          <p:cNvPr name="Freeform 12" id="12"/>
          <p:cNvSpPr/>
          <p:nvPr/>
        </p:nvSpPr>
        <p:spPr>
          <a:xfrm flipH="false" flipV="false" rot="0">
            <a:off x="0" y="-144661"/>
            <a:ext cx="18288000" cy="1929259"/>
          </a:xfrm>
          <a:custGeom>
            <a:avLst/>
            <a:gdLst/>
            <a:ahLst/>
            <a:cxnLst/>
            <a:rect r="r" b="b" t="t" l="l"/>
            <a:pathLst>
              <a:path h="1929259" w="18288000">
                <a:moveTo>
                  <a:pt x="0" y="0"/>
                </a:moveTo>
                <a:lnTo>
                  <a:pt x="18288000" y="0"/>
                </a:lnTo>
                <a:lnTo>
                  <a:pt x="18288000" y="1929259"/>
                </a:lnTo>
                <a:lnTo>
                  <a:pt x="0" y="1929259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-111" r="0" b="-111"/>
            </a:stretch>
          </a:blipFill>
        </p:spPr>
      </p:sp>
      <p:sp>
        <p:nvSpPr>
          <p:cNvPr name="TextBox 13" id="13"/>
          <p:cNvSpPr txBox="true"/>
          <p:nvPr/>
        </p:nvSpPr>
        <p:spPr>
          <a:xfrm rot="0">
            <a:off x="1211202" y="137356"/>
            <a:ext cx="15865597" cy="9842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98"/>
              </a:lnSpc>
            </a:pPr>
            <a:r>
              <a:rPr lang="en-US" sz="3999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{HYMN3_DES}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511198" y="1820656"/>
            <a:ext cx="8222178" cy="7945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719"/>
              </a:lnSpc>
            </a:pPr>
            <a:r>
              <a:rPr lang="en-US" sz="4800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{HYMN3_KN_V4}</a:t>
            </a: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</p:txBody>
      </p:sp>
      <p:sp>
        <p:nvSpPr>
          <p:cNvPr name="TextBox 15" id="15"/>
          <p:cNvSpPr txBox="true"/>
          <p:nvPr/>
        </p:nvSpPr>
        <p:spPr>
          <a:xfrm rot="0">
            <a:off x="9471746" y="1820656"/>
            <a:ext cx="8222178" cy="7945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719"/>
              </a:lnSpc>
            </a:pPr>
            <a:r>
              <a:rPr lang="en-US" sz="4800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{HYMN3_EN_V4}</a:t>
            </a: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</p:txBody>
      </p:sp>
    </p:spTree>
  </p:cSld>
  <p:clrMapOvr>
    <a:masterClrMapping/>
  </p:clrMapOvr>
</p:sld>
</file>

<file path=ppt/slides/slide3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798976" y="-1112126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0" y="0"/>
                </a:moveTo>
                <a:lnTo>
                  <a:pt x="5448219" y="0"/>
                </a:lnTo>
                <a:lnTo>
                  <a:pt x="5448219" y="5016902"/>
                </a:lnTo>
                <a:lnTo>
                  <a:pt x="0" y="501690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48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-176066" y="-3525521"/>
            <a:ext cx="18640140" cy="18640140"/>
            <a:chOff x="0" y="0"/>
            <a:chExt cx="24853520" cy="2485352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853519" cy="24853519"/>
            </a:xfrm>
            <a:custGeom>
              <a:avLst/>
              <a:gdLst/>
              <a:ahLst/>
              <a:cxnLst/>
              <a:rect r="r" b="b" t="t" l="l"/>
              <a:pathLst>
                <a:path h="24853519" w="24853519">
                  <a:moveTo>
                    <a:pt x="0" y="0"/>
                  </a:moveTo>
                  <a:lnTo>
                    <a:pt x="24853519" y="0"/>
                  </a:lnTo>
                  <a:lnTo>
                    <a:pt x="24853519" y="24853519"/>
                  </a:lnTo>
                  <a:lnTo>
                    <a:pt x="0" y="2485351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alphaModFix amt="68000"/>
              </a:blip>
              <a:stretch>
                <a:fillRect l="0" t="0" r="0" b="0"/>
              </a:stretch>
            </a:blipFill>
          </p:spPr>
        </p:sp>
      </p:grpSp>
      <p:grpSp>
        <p:nvGrpSpPr>
          <p:cNvPr name="Group 5" id="5"/>
          <p:cNvGrpSpPr/>
          <p:nvPr/>
        </p:nvGrpSpPr>
        <p:grpSpPr>
          <a:xfrm rot="0">
            <a:off x="13236334" y="0"/>
            <a:ext cx="5227701" cy="4517612"/>
            <a:chOff x="0" y="0"/>
            <a:chExt cx="6970268" cy="6023483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6970268" cy="6023483"/>
            </a:xfrm>
            <a:custGeom>
              <a:avLst/>
              <a:gdLst/>
              <a:ahLst/>
              <a:cxnLst/>
              <a:rect r="r" b="b" t="t" l="l"/>
              <a:pathLst>
                <a:path h="6023483" w="6970268">
                  <a:moveTo>
                    <a:pt x="0" y="0"/>
                  </a:moveTo>
                  <a:lnTo>
                    <a:pt x="6970268" y="0"/>
                  </a:lnTo>
                  <a:lnTo>
                    <a:pt x="6970268" y="6023483"/>
                  </a:lnTo>
                  <a:lnTo>
                    <a:pt x="0" y="602348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2" r="0" b="-52"/>
              </a:stretch>
            </a:blipFill>
          </p:spPr>
        </p:sp>
      </p:grpSp>
      <p:grpSp>
        <p:nvGrpSpPr>
          <p:cNvPr name="Group 7" id="7"/>
          <p:cNvGrpSpPr/>
          <p:nvPr/>
        </p:nvGrpSpPr>
        <p:grpSpPr>
          <a:xfrm rot="0">
            <a:off x="-176066" y="7052411"/>
            <a:ext cx="4008787" cy="3464243"/>
            <a:chOff x="0" y="0"/>
            <a:chExt cx="5345049" cy="4618991"/>
          </a:xfrm>
        </p:grpSpPr>
        <p:sp>
          <p:nvSpPr>
            <p:cNvPr name="Freeform 8" id="8"/>
            <p:cNvSpPr/>
            <p:nvPr/>
          </p:nvSpPr>
          <p:spPr>
            <a:xfrm flipH="true" flipV="true" rot="0">
              <a:off x="0" y="0"/>
              <a:ext cx="5345049" cy="4618990"/>
            </a:xfrm>
            <a:custGeom>
              <a:avLst/>
              <a:gdLst/>
              <a:ahLst/>
              <a:cxnLst/>
              <a:rect r="r" b="b" t="t" l="l"/>
              <a:pathLst>
                <a:path h="4618990" w="5345049">
                  <a:moveTo>
                    <a:pt x="5345049" y="4618990"/>
                  </a:moveTo>
                  <a:lnTo>
                    <a:pt x="0" y="4618990"/>
                  </a:lnTo>
                  <a:lnTo>
                    <a:pt x="0" y="0"/>
                  </a:lnTo>
                  <a:lnTo>
                    <a:pt x="5345049" y="0"/>
                  </a:lnTo>
                  <a:lnTo>
                    <a:pt x="5345049" y="4618990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2" r="0" b="-52"/>
              </a:stretch>
            </a:blipFill>
          </p:spPr>
        </p:sp>
      </p:grpSp>
      <p:sp>
        <p:nvSpPr>
          <p:cNvPr name="Freeform 9" id="9"/>
          <p:cNvSpPr/>
          <p:nvPr/>
        </p:nvSpPr>
        <p:spPr>
          <a:xfrm flipH="true" flipV="true" rot="0">
            <a:off x="14535190" y="7778549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5448219" y="5016902"/>
                </a:moveTo>
                <a:lnTo>
                  <a:pt x="0" y="5016902"/>
                </a:lnTo>
                <a:lnTo>
                  <a:pt x="0" y="0"/>
                </a:lnTo>
                <a:lnTo>
                  <a:pt x="5448219" y="0"/>
                </a:lnTo>
                <a:lnTo>
                  <a:pt x="5448219" y="5016902"/>
                </a:lnTo>
                <a:close/>
              </a:path>
            </a:pathLst>
          </a:custGeom>
          <a:blipFill>
            <a:blip r:embed="rId2">
              <a:alphaModFix amt="19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grpSp>
        <p:nvGrpSpPr>
          <p:cNvPr name="Group 10" id="10"/>
          <p:cNvGrpSpPr/>
          <p:nvPr/>
        </p:nvGrpSpPr>
        <p:grpSpPr>
          <a:xfrm rot="0">
            <a:off x="185327" y="173069"/>
            <a:ext cx="17920906" cy="9976104"/>
            <a:chOff x="0" y="0"/>
            <a:chExt cx="23894541" cy="13301472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23894542" cy="13301472"/>
            </a:xfrm>
            <a:custGeom>
              <a:avLst/>
              <a:gdLst/>
              <a:ahLst/>
              <a:cxnLst/>
              <a:rect r="r" b="b" t="t" l="l"/>
              <a:pathLst>
                <a:path h="13301472" w="23894542">
                  <a:moveTo>
                    <a:pt x="0" y="0"/>
                  </a:moveTo>
                  <a:lnTo>
                    <a:pt x="23894542" y="0"/>
                  </a:lnTo>
                  <a:lnTo>
                    <a:pt x="23894542" y="13301472"/>
                  </a:lnTo>
                  <a:lnTo>
                    <a:pt x="0" y="1330147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0" t="-9879" r="0" b="-9879"/>
              </a:stretch>
            </a:blipFill>
          </p:spPr>
        </p:sp>
      </p:grpSp>
      <p:sp>
        <p:nvSpPr>
          <p:cNvPr name="Freeform 12" id="12"/>
          <p:cNvSpPr/>
          <p:nvPr/>
        </p:nvSpPr>
        <p:spPr>
          <a:xfrm flipH="false" flipV="false" rot="0">
            <a:off x="0" y="-144661"/>
            <a:ext cx="18288000" cy="1929259"/>
          </a:xfrm>
          <a:custGeom>
            <a:avLst/>
            <a:gdLst/>
            <a:ahLst/>
            <a:cxnLst/>
            <a:rect r="r" b="b" t="t" l="l"/>
            <a:pathLst>
              <a:path h="1929259" w="18288000">
                <a:moveTo>
                  <a:pt x="0" y="0"/>
                </a:moveTo>
                <a:lnTo>
                  <a:pt x="18288000" y="0"/>
                </a:lnTo>
                <a:lnTo>
                  <a:pt x="18288000" y="1929259"/>
                </a:lnTo>
                <a:lnTo>
                  <a:pt x="0" y="1929259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-111" r="0" b="-111"/>
            </a:stretch>
          </a:blipFill>
        </p:spPr>
      </p:sp>
      <p:sp>
        <p:nvSpPr>
          <p:cNvPr name="TextBox 13" id="13"/>
          <p:cNvSpPr txBox="true"/>
          <p:nvPr/>
        </p:nvSpPr>
        <p:spPr>
          <a:xfrm rot="0">
            <a:off x="1211202" y="137356"/>
            <a:ext cx="15865597" cy="9842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98"/>
              </a:lnSpc>
            </a:pPr>
            <a:r>
              <a:rPr lang="en-US" sz="3999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{HYMN3_DES}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511198" y="1820656"/>
            <a:ext cx="8222178" cy="7945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719"/>
              </a:lnSpc>
            </a:pPr>
            <a:r>
              <a:rPr lang="en-US" sz="4800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{HYMN3_KN_V5}</a:t>
            </a: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</p:txBody>
      </p:sp>
      <p:sp>
        <p:nvSpPr>
          <p:cNvPr name="TextBox 15" id="15"/>
          <p:cNvSpPr txBox="true"/>
          <p:nvPr/>
        </p:nvSpPr>
        <p:spPr>
          <a:xfrm rot="0">
            <a:off x="9471746" y="1820656"/>
            <a:ext cx="8222178" cy="7945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719"/>
              </a:lnSpc>
            </a:pPr>
            <a:r>
              <a:rPr lang="en-US" sz="4800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{HYMN3_EN_V5}</a:t>
            </a: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798976" y="-1112126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0" y="0"/>
                </a:moveTo>
                <a:lnTo>
                  <a:pt x="5448219" y="0"/>
                </a:lnTo>
                <a:lnTo>
                  <a:pt x="5448219" y="5016902"/>
                </a:lnTo>
                <a:lnTo>
                  <a:pt x="0" y="501690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48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-176066" y="-3525521"/>
            <a:ext cx="18640140" cy="18640140"/>
            <a:chOff x="0" y="0"/>
            <a:chExt cx="24853520" cy="2485352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853519" cy="24853519"/>
            </a:xfrm>
            <a:custGeom>
              <a:avLst/>
              <a:gdLst/>
              <a:ahLst/>
              <a:cxnLst/>
              <a:rect r="r" b="b" t="t" l="l"/>
              <a:pathLst>
                <a:path h="24853519" w="24853519">
                  <a:moveTo>
                    <a:pt x="0" y="0"/>
                  </a:moveTo>
                  <a:lnTo>
                    <a:pt x="24853519" y="0"/>
                  </a:lnTo>
                  <a:lnTo>
                    <a:pt x="24853519" y="24853519"/>
                  </a:lnTo>
                  <a:lnTo>
                    <a:pt x="0" y="2485351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alphaModFix amt="68000"/>
              </a:blip>
              <a:stretch>
                <a:fillRect l="0" t="0" r="0" b="0"/>
              </a:stretch>
            </a:blipFill>
          </p:spPr>
        </p:sp>
      </p:grpSp>
      <p:grpSp>
        <p:nvGrpSpPr>
          <p:cNvPr name="Group 5" id="5"/>
          <p:cNvGrpSpPr/>
          <p:nvPr/>
        </p:nvGrpSpPr>
        <p:grpSpPr>
          <a:xfrm rot="0">
            <a:off x="13236334" y="0"/>
            <a:ext cx="5227701" cy="4517612"/>
            <a:chOff x="0" y="0"/>
            <a:chExt cx="6970268" cy="6023483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6970268" cy="6023483"/>
            </a:xfrm>
            <a:custGeom>
              <a:avLst/>
              <a:gdLst/>
              <a:ahLst/>
              <a:cxnLst/>
              <a:rect r="r" b="b" t="t" l="l"/>
              <a:pathLst>
                <a:path h="6023483" w="6970268">
                  <a:moveTo>
                    <a:pt x="0" y="0"/>
                  </a:moveTo>
                  <a:lnTo>
                    <a:pt x="6970268" y="0"/>
                  </a:lnTo>
                  <a:lnTo>
                    <a:pt x="6970268" y="6023483"/>
                  </a:lnTo>
                  <a:lnTo>
                    <a:pt x="0" y="602348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2" r="0" b="-52"/>
              </a:stretch>
            </a:blipFill>
          </p:spPr>
        </p:sp>
      </p:grpSp>
      <p:grpSp>
        <p:nvGrpSpPr>
          <p:cNvPr name="Group 7" id="7"/>
          <p:cNvGrpSpPr/>
          <p:nvPr/>
        </p:nvGrpSpPr>
        <p:grpSpPr>
          <a:xfrm rot="0">
            <a:off x="-176066" y="7052411"/>
            <a:ext cx="4008787" cy="3464243"/>
            <a:chOff x="0" y="0"/>
            <a:chExt cx="5345049" cy="4618991"/>
          </a:xfrm>
        </p:grpSpPr>
        <p:sp>
          <p:nvSpPr>
            <p:cNvPr name="Freeform 8" id="8"/>
            <p:cNvSpPr/>
            <p:nvPr/>
          </p:nvSpPr>
          <p:spPr>
            <a:xfrm flipH="true" flipV="true" rot="0">
              <a:off x="0" y="0"/>
              <a:ext cx="5345049" cy="4618990"/>
            </a:xfrm>
            <a:custGeom>
              <a:avLst/>
              <a:gdLst/>
              <a:ahLst/>
              <a:cxnLst/>
              <a:rect r="r" b="b" t="t" l="l"/>
              <a:pathLst>
                <a:path h="4618990" w="5345049">
                  <a:moveTo>
                    <a:pt x="5345049" y="4618990"/>
                  </a:moveTo>
                  <a:lnTo>
                    <a:pt x="0" y="4618990"/>
                  </a:lnTo>
                  <a:lnTo>
                    <a:pt x="0" y="0"/>
                  </a:lnTo>
                  <a:lnTo>
                    <a:pt x="5345049" y="0"/>
                  </a:lnTo>
                  <a:lnTo>
                    <a:pt x="5345049" y="4618990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2" r="0" b="-52"/>
              </a:stretch>
            </a:blipFill>
          </p:spPr>
        </p:sp>
      </p:grpSp>
      <p:sp>
        <p:nvSpPr>
          <p:cNvPr name="Freeform 9" id="9"/>
          <p:cNvSpPr/>
          <p:nvPr/>
        </p:nvSpPr>
        <p:spPr>
          <a:xfrm flipH="true" flipV="true" rot="0">
            <a:off x="14535190" y="7778549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5448219" y="5016902"/>
                </a:moveTo>
                <a:lnTo>
                  <a:pt x="0" y="5016902"/>
                </a:lnTo>
                <a:lnTo>
                  <a:pt x="0" y="0"/>
                </a:lnTo>
                <a:lnTo>
                  <a:pt x="5448219" y="0"/>
                </a:lnTo>
                <a:lnTo>
                  <a:pt x="5448219" y="5016902"/>
                </a:lnTo>
                <a:close/>
              </a:path>
            </a:pathLst>
          </a:custGeom>
          <a:blipFill>
            <a:blip r:embed="rId2">
              <a:alphaModFix amt="19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grpSp>
        <p:nvGrpSpPr>
          <p:cNvPr name="Group 10" id="10"/>
          <p:cNvGrpSpPr/>
          <p:nvPr/>
        </p:nvGrpSpPr>
        <p:grpSpPr>
          <a:xfrm rot="0">
            <a:off x="185327" y="173069"/>
            <a:ext cx="17920906" cy="9976104"/>
            <a:chOff x="0" y="0"/>
            <a:chExt cx="23894541" cy="13301472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23894542" cy="13301472"/>
            </a:xfrm>
            <a:custGeom>
              <a:avLst/>
              <a:gdLst/>
              <a:ahLst/>
              <a:cxnLst/>
              <a:rect r="r" b="b" t="t" l="l"/>
              <a:pathLst>
                <a:path h="13301472" w="23894542">
                  <a:moveTo>
                    <a:pt x="0" y="0"/>
                  </a:moveTo>
                  <a:lnTo>
                    <a:pt x="23894542" y="0"/>
                  </a:lnTo>
                  <a:lnTo>
                    <a:pt x="23894542" y="13301472"/>
                  </a:lnTo>
                  <a:lnTo>
                    <a:pt x="0" y="1330147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0" t="-9879" r="0" b="-9879"/>
              </a:stretch>
            </a:blipFill>
          </p:spPr>
        </p:sp>
      </p:grpSp>
      <p:sp>
        <p:nvSpPr>
          <p:cNvPr name="Freeform 12" id="12"/>
          <p:cNvSpPr/>
          <p:nvPr/>
        </p:nvSpPr>
        <p:spPr>
          <a:xfrm flipH="false" flipV="false" rot="0">
            <a:off x="0" y="-144661"/>
            <a:ext cx="18288000" cy="1929259"/>
          </a:xfrm>
          <a:custGeom>
            <a:avLst/>
            <a:gdLst/>
            <a:ahLst/>
            <a:cxnLst/>
            <a:rect r="r" b="b" t="t" l="l"/>
            <a:pathLst>
              <a:path h="1929259" w="18288000">
                <a:moveTo>
                  <a:pt x="0" y="0"/>
                </a:moveTo>
                <a:lnTo>
                  <a:pt x="18288000" y="0"/>
                </a:lnTo>
                <a:lnTo>
                  <a:pt x="18288000" y="1929259"/>
                </a:lnTo>
                <a:lnTo>
                  <a:pt x="0" y="1929259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-111" r="0" b="-111"/>
            </a:stretch>
          </a:blipFill>
        </p:spPr>
      </p:sp>
      <p:sp>
        <p:nvSpPr>
          <p:cNvPr name="TextBox 13" id="13"/>
          <p:cNvSpPr txBox="true"/>
          <p:nvPr/>
        </p:nvSpPr>
        <p:spPr>
          <a:xfrm rot="0">
            <a:off x="1211202" y="137356"/>
            <a:ext cx="15865597" cy="9842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98"/>
              </a:lnSpc>
            </a:pPr>
            <a:r>
              <a:rPr lang="en-US" sz="3999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{HYMN1_DES}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511198" y="1820656"/>
            <a:ext cx="8222178" cy="7945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719"/>
              </a:lnSpc>
            </a:pPr>
            <a:r>
              <a:rPr lang="en-US" sz="4800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{HYMN1_KN_V1}</a:t>
            </a: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</p:txBody>
      </p:sp>
      <p:sp>
        <p:nvSpPr>
          <p:cNvPr name="TextBox 15" id="15"/>
          <p:cNvSpPr txBox="true"/>
          <p:nvPr/>
        </p:nvSpPr>
        <p:spPr>
          <a:xfrm rot="0">
            <a:off x="9471746" y="1820656"/>
            <a:ext cx="8222178" cy="7945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719"/>
              </a:lnSpc>
            </a:pPr>
            <a:r>
              <a:rPr lang="en-US" sz="4800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{HYMN1_EN_V1}</a:t>
            </a: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</p:txBody>
      </p:sp>
    </p:spTree>
  </p:cSld>
  <p:clrMapOvr>
    <a:masterClrMapping/>
  </p:clrMapOvr>
</p:sld>
</file>

<file path=ppt/slides/slide4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798976" y="-1112126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0" y="0"/>
                </a:moveTo>
                <a:lnTo>
                  <a:pt x="5448219" y="0"/>
                </a:lnTo>
                <a:lnTo>
                  <a:pt x="5448219" y="5016902"/>
                </a:lnTo>
                <a:lnTo>
                  <a:pt x="0" y="501690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48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-176066" y="-3525521"/>
            <a:ext cx="18640140" cy="18640140"/>
            <a:chOff x="0" y="0"/>
            <a:chExt cx="24853520" cy="2485352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853519" cy="24853519"/>
            </a:xfrm>
            <a:custGeom>
              <a:avLst/>
              <a:gdLst/>
              <a:ahLst/>
              <a:cxnLst/>
              <a:rect r="r" b="b" t="t" l="l"/>
              <a:pathLst>
                <a:path h="24853519" w="24853519">
                  <a:moveTo>
                    <a:pt x="0" y="0"/>
                  </a:moveTo>
                  <a:lnTo>
                    <a:pt x="24853519" y="0"/>
                  </a:lnTo>
                  <a:lnTo>
                    <a:pt x="24853519" y="24853519"/>
                  </a:lnTo>
                  <a:lnTo>
                    <a:pt x="0" y="2485351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alphaModFix amt="68000"/>
              </a:blip>
              <a:stretch>
                <a:fillRect l="0" t="0" r="0" b="0"/>
              </a:stretch>
            </a:blipFill>
          </p:spPr>
        </p:sp>
      </p:grpSp>
      <p:grpSp>
        <p:nvGrpSpPr>
          <p:cNvPr name="Group 5" id="5"/>
          <p:cNvGrpSpPr/>
          <p:nvPr/>
        </p:nvGrpSpPr>
        <p:grpSpPr>
          <a:xfrm rot="0">
            <a:off x="13236334" y="0"/>
            <a:ext cx="5227701" cy="4517612"/>
            <a:chOff x="0" y="0"/>
            <a:chExt cx="6970268" cy="6023483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6970268" cy="6023483"/>
            </a:xfrm>
            <a:custGeom>
              <a:avLst/>
              <a:gdLst/>
              <a:ahLst/>
              <a:cxnLst/>
              <a:rect r="r" b="b" t="t" l="l"/>
              <a:pathLst>
                <a:path h="6023483" w="6970268">
                  <a:moveTo>
                    <a:pt x="0" y="0"/>
                  </a:moveTo>
                  <a:lnTo>
                    <a:pt x="6970268" y="0"/>
                  </a:lnTo>
                  <a:lnTo>
                    <a:pt x="6970268" y="6023483"/>
                  </a:lnTo>
                  <a:lnTo>
                    <a:pt x="0" y="602348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2" r="0" b="-52"/>
              </a:stretch>
            </a:blipFill>
          </p:spPr>
        </p:sp>
      </p:grpSp>
      <p:grpSp>
        <p:nvGrpSpPr>
          <p:cNvPr name="Group 7" id="7"/>
          <p:cNvGrpSpPr/>
          <p:nvPr/>
        </p:nvGrpSpPr>
        <p:grpSpPr>
          <a:xfrm rot="0">
            <a:off x="-176066" y="7052411"/>
            <a:ext cx="4008787" cy="3464243"/>
            <a:chOff x="0" y="0"/>
            <a:chExt cx="5345049" cy="4618991"/>
          </a:xfrm>
        </p:grpSpPr>
        <p:sp>
          <p:nvSpPr>
            <p:cNvPr name="Freeform 8" id="8"/>
            <p:cNvSpPr/>
            <p:nvPr/>
          </p:nvSpPr>
          <p:spPr>
            <a:xfrm flipH="true" flipV="true" rot="0">
              <a:off x="0" y="0"/>
              <a:ext cx="5345049" cy="4618990"/>
            </a:xfrm>
            <a:custGeom>
              <a:avLst/>
              <a:gdLst/>
              <a:ahLst/>
              <a:cxnLst/>
              <a:rect r="r" b="b" t="t" l="l"/>
              <a:pathLst>
                <a:path h="4618990" w="5345049">
                  <a:moveTo>
                    <a:pt x="5345049" y="4618990"/>
                  </a:moveTo>
                  <a:lnTo>
                    <a:pt x="0" y="4618990"/>
                  </a:lnTo>
                  <a:lnTo>
                    <a:pt x="0" y="0"/>
                  </a:lnTo>
                  <a:lnTo>
                    <a:pt x="5345049" y="0"/>
                  </a:lnTo>
                  <a:lnTo>
                    <a:pt x="5345049" y="4618990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2" r="0" b="-52"/>
              </a:stretch>
            </a:blipFill>
          </p:spPr>
        </p:sp>
      </p:grpSp>
      <p:sp>
        <p:nvSpPr>
          <p:cNvPr name="Freeform 9" id="9"/>
          <p:cNvSpPr/>
          <p:nvPr/>
        </p:nvSpPr>
        <p:spPr>
          <a:xfrm flipH="true" flipV="true" rot="0">
            <a:off x="14535190" y="7778549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5448219" y="5016902"/>
                </a:moveTo>
                <a:lnTo>
                  <a:pt x="0" y="5016902"/>
                </a:lnTo>
                <a:lnTo>
                  <a:pt x="0" y="0"/>
                </a:lnTo>
                <a:lnTo>
                  <a:pt x="5448219" y="0"/>
                </a:lnTo>
                <a:lnTo>
                  <a:pt x="5448219" y="5016902"/>
                </a:lnTo>
                <a:close/>
              </a:path>
            </a:pathLst>
          </a:custGeom>
          <a:blipFill>
            <a:blip r:embed="rId2">
              <a:alphaModFix amt="19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grpSp>
        <p:nvGrpSpPr>
          <p:cNvPr name="Group 10" id="10"/>
          <p:cNvGrpSpPr/>
          <p:nvPr/>
        </p:nvGrpSpPr>
        <p:grpSpPr>
          <a:xfrm rot="0">
            <a:off x="185327" y="173069"/>
            <a:ext cx="17920906" cy="9976104"/>
            <a:chOff x="0" y="0"/>
            <a:chExt cx="23894541" cy="13301472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23894542" cy="13301472"/>
            </a:xfrm>
            <a:custGeom>
              <a:avLst/>
              <a:gdLst/>
              <a:ahLst/>
              <a:cxnLst/>
              <a:rect r="r" b="b" t="t" l="l"/>
              <a:pathLst>
                <a:path h="13301472" w="23894542">
                  <a:moveTo>
                    <a:pt x="0" y="0"/>
                  </a:moveTo>
                  <a:lnTo>
                    <a:pt x="23894542" y="0"/>
                  </a:lnTo>
                  <a:lnTo>
                    <a:pt x="23894542" y="13301472"/>
                  </a:lnTo>
                  <a:lnTo>
                    <a:pt x="0" y="1330147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0" t="-9879" r="0" b="-9879"/>
              </a:stretch>
            </a:blipFill>
          </p:spPr>
        </p:sp>
      </p:grpSp>
      <p:sp>
        <p:nvSpPr>
          <p:cNvPr name="Freeform 12" id="12"/>
          <p:cNvSpPr/>
          <p:nvPr/>
        </p:nvSpPr>
        <p:spPr>
          <a:xfrm flipH="false" flipV="false" rot="0">
            <a:off x="0" y="-144661"/>
            <a:ext cx="18288000" cy="1929259"/>
          </a:xfrm>
          <a:custGeom>
            <a:avLst/>
            <a:gdLst/>
            <a:ahLst/>
            <a:cxnLst/>
            <a:rect r="r" b="b" t="t" l="l"/>
            <a:pathLst>
              <a:path h="1929259" w="18288000">
                <a:moveTo>
                  <a:pt x="0" y="0"/>
                </a:moveTo>
                <a:lnTo>
                  <a:pt x="18288000" y="0"/>
                </a:lnTo>
                <a:lnTo>
                  <a:pt x="18288000" y="1929259"/>
                </a:lnTo>
                <a:lnTo>
                  <a:pt x="0" y="1929259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-111" r="0" b="-111"/>
            </a:stretch>
          </a:blipFill>
        </p:spPr>
      </p:sp>
      <p:sp>
        <p:nvSpPr>
          <p:cNvPr name="TextBox 13" id="13"/>
          <p:cNvSpPr txBox="true"/>
          <p:nvPr/>
        </p:nvSpPr>
        <p:spPr>
          <a:xfrm rot="0">
            <a:off x="1211202" y="137356"/>
            <a:ext cx="15865597" cy="9842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98"/>
              </a:lnSpc>
            </a:pPr>
            <a:r>
              <a:rPr lang="en-US" sz="3999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{HYMN3_DES}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511198" y="1820656"/>
            <a:ext cx="8222178" cy="7945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719"/>
              </a:lnSpc>
            </a:pPr>
            <a:r>
              <a:rPr lang="en-US" sz="4800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{HYMN3_KN_V6}</a:t>
            </a: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</p:txBody>
      </p:sp>
      <p:sp>
        <p:nvSpPr>
          <p:cNvPr name="TextBox 15" id="15"/>
          <p:cNvSpPr txBox="true"/>
          <p:nvPr/>
        </p:nvSpPr>
        <p:spPr>
          <a:xfrm rot="0">
            <a:off x="9471746" y="1820656"/>
            <a:ext cx="8222178" cy="7945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719"/>
              </a:lnSpc>
            </a:pPr>
            <a:r>
              <a:rPr lang="en-US" sz="4800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{HYMN3_EN_V6}</a:t>
            </a: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</p:txBody>
      </p:sp>
    </p:spTree>
  </p:cSld>
  <p:clrMapOvr>
    <a:masterClrMapping/>
  </p:clrMapOvr>
</p:sld>
</file>

<file path=ppt/slides/slide4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798976" y="-1112126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0" y="0"/>
                </a:moveTo>
                <a:lnTo>
                  <a:pt x="5448219" y="0"/>
                </a:lnTo>
                <a:lnTo>
                  <a:pt x="5448219" y="5016902"/>
                </a:lnTo>
                <a:lnTo>
                  <a:pt x="0" y="501690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48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-176066" y="-3525521"/>
            <a:ext cx="18640140" cy="18640140"/>
            <a:chOff x="0" y="0"/>
            <a:chExt cx="24853520" cy="2485352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853519" cy="24853519"/>
            </a:xfrm>
            <a:custGeom>
              <a:avLst/>
              <a:gdLst/>
              <a:ahLst/>
              <a:cxnLst/>
              <a:rect r="r" b="b" t="t" l="l"/>
              <a:pathLst>
                <a:path h="24853519" w="24853519">
                  <a:moveTo>
                    <a:pt x="0" y="0"/>
                  </a:moveTo>
                  <a:lnTo>
                    <a:pt x="24853519" y="0"/>
                  </a:lnTo>
                  <a:lnTo>
                    <a:pt x="24853519" y="24853519"/>
                  </a:lnTo>
                  <a:lnTo>
                    <a:pt x="0" y="2485351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alphaModFix amt="68000"/>
              </a:blip>
              <a:stretch>
                <a:fillRect l="0" t="0" r="0" b="0"/>
              </a:stretch>
            </a:blipFill>
          </p:spPr>
        </p:sp>
      </p:grpSp>
      <p:grpSp>
        <p:nvGrpSpPr>
          <p:cNvPr name="Group 5" id="5"/>
          <p:cNvGrpSpPr/>
          <p:nvPr/>
        </p:nvGrpSpPr>
        <p:grpSpPr>
          <a:xfrm rot="0">
            <a:off x="13236334" y="0"/>
            <a:ext cx="5227701" cy="4517612"/>
            <a:chOff x="0" y="0"/>
            <a:chExt cx="6970268" cy="6023483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6970268" cy="6023483"/>
            </a:xfrm>
            <a:custGeom>
              <a:avLst/>
              <a:gdLst/>
              <a:ahLst/>
              <a:cxnLst/>
              <a:rect r="r" b="b" t="t" l="l"/>
              <a:pathLst>
                <a:path h="6023483" w="6970268">
                  <a:moveTo>
                    <a:pt x="0" y="0"/>
                  </a:moveTo>
                  <a:lnTo>
                    <a:pt x="6970268" y="0"/>
                  </a:lnTo>
                  <a:lnTo>
                    <a:pt x="6970268" y="6023483"/>
                  </a:lnTo>
                  <a:lnTo>
                    <a:pt x="0" y="602348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2" r="0" b="-52"/>
              </a:stretch>
            </a:blipFill>
          </p:spPr>
        </p:sp>
      </p:grpSp>
      <p:grpSp>
        <p:nvGrpSpPr>
          <p:cNvPr name="Group 7" id="7"/>
          <p:cNvGrpSpPr/>
          <p:nvPr/>
        </p:nvGrpSpPr>
        <p:grpSpPr>
          <a:xfrm rot="0">
            <a:off x="-176066" y="7052411"/>
            <a:ext cx="4008787" cy="3464243"/>
            <a:chOff x="0" y="0"/>
            <a:chExt cx="5345049" cy="4618991"/>
          </a:xfrm>
        </p:grpSpPr>
        <p:sp>
          <p:nvSpPr>
            <p:cNvPr name="Freeform 8" id="8"/>
            <p:cNvSpPr/>
            <p:nvPr/>
          </p:nvSpPr>
          <p:spPr>
            <a:xfrm flipH="true" flipV="true" rot="0">
              <a:off x="0" y="0"/>
              <a:ext cx="5345049" cy="4618990"/>
            </a:xfrm>
            <a:custGeom>
              <a:avLst/>
              <a:gdLst/>
              <a:ahLst/>
              <a:cxnLst/>
              <a:rect r="r" b="b" t="t" l="l"/>
              <a:pathLst>
                <a:path h="4618990" w="5345049">
                  <a:moveTo>
                    <a:pt x="5345049" y="4618990"/>
                  </a:moveTo>
                  <a:lnTo>
                    <a:pt x="0" y="4618990"/>
                  </a:lnTo>
                  <a:lnTo>
                    <a:pt x="0" y="0"/>
                  </a:lnTo>
                  <a:lnTo>
                    <a:pt x="5345049" y="0"/>
                  </a:lnTo>
                  <a:lnTo>
                    <a:pt x="5345049" y="4618990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2" r="0" b="-52"/>
              </a:stretch>
            </a:blipFill>
          </p:spPr>
        </p:sp>
      </p:grpSp>
      <p:sp>
        <p:nvSpPr>
          <p:cNvPr name="Freeform 9" id="9"/>
          <p:cNvSpPr/>
          <p:nvPr/>
        </p:nvSpPr>
        <p:spPr>
          <a:xfrm flipH="true" flipV="true" rot="0">
            <a:off x="14535190" y="7778549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5448219" y="5016902"/>
                </a:moveTo>
                <a:lnTo>
                  <a:pt x="0" y="5016902"/>
                </a:lnTo>
                <a:lnTo>
                  <a:pt x="0" y="0"/>
                </a:lnTo>
                <a:lnTo>
                  <a:pt x="5448219" y="0"/>
                </a:lnTo>
                <a:lnTo>
                  <a:pt x="5448219" y="5016902"/>
                </a:lnTo>
                <a:close/>
              </a:path>
            </a:pathLst>
          </a:custGeom>
          <a:blipFill>
            <a:blip r:embed="rId2">
              <a:alphaModFix amt="19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grpSp>
        <p:nvGrpSpPr>
          <p:cNvPr name="Group 10" id="10"/>
          <p:cNvGrpSpPr/>
          <p:nvPr/>
        </p:nvGrpSpPr>
        <p:grpSpPr>
          <a:xfrm rot="0">
            <a:off x="185327" y="173069"/>
            <a:ext cx="17920906" cy="9976104"/>
            <a:chOff x="0" y="0"/>
            <a:chExt cx="23894541" cy="13301472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23894542" cy="13301472"/>
            </a:xfrm>
            <a:custGeom>
              <a:avLst/>
              <a:gdLst/>
              <a:ahLst/>
              <a:cxnLst/>
              <a:rect r="r" b="b" t="t" l="l"/>
              <a:pathLst>
                <a:path h="13301472" w="23894542">
                  <a:moveTo>
                    <a:pt x="0" y="0"/>
                  </a:moveTo>
                  <a:lnTo>
                    <a:pt x="23894542" y="0"/>
                  </a:lnTo>
                  <a:lnTo>
                    <a:pt x="23894542" y="13301472"/>
                  </a:lnTo>
                  <a:lnTo>
                    <a:pt x="0" y="1330147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0" t="-9879" r="0" b="-9879"/>
              </a:stretch>
            </a:blipFill>
          </p:spPr>
        </p:sp>
      </p:grpSp>
      <p:sp>
        <p:nvSpPr>
          <p:cNvPr name="Freeform 12" id="12"/>
          <p:cNvSpPr/>
          <p:nvPr/>
        </p:nvSpPr>
        <p:spPr>
          <a:xfrm flipH="false" flipV="false" rot="0">
            <a:off x="0" y="-144661"/>
            <a:ext cx="18288000" cy="1929259"/>
          </a:xfrm>
          <a:custGeom>
            <a:avLst/>
            <a:gdLst/>
            <a:ahLst/>
            <a:cxnLst/>
            <a:rect r="r" b="b" t="t" l="l"/>
            <a:pathLst>
              <a:path h="1929259" w="18288000">
                <a:moveTo>
                  <a:pt x="0" y="0"/>
                </a:moveTo>
                <a:lnTo>
                  <a:pt x="18288000" y="0"/>
                </a:lnTo>
                <a:lnTo>
                  <a:pt x="18288000" y="1929259"/>
                </a:lnTo>
                <a:lnTo>
                  <a:pt x="0" y="1929259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-111" r="0" b="-111"/>
            </a:stretch>
          </a:blipFill>
        </p:spPr>
      </p:sp>
      <p:sp>
        <p:nvSpPr>
          <p:cNvPr name="TextBox 13" id="13"/>
          <p:cNvSpPr txBox="true"/>
          <p:nvPr/>
        </p:nvSpPr>
        <p:spPr>
          <a:xfrm rot="0">
            <a:off x="1211202" y="137356"/>
            <a:ext cx="15865597" cy="9842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98"/>
              </a:lnSpc>
            </a:pPr>
            <a:r>
              <a:rPr lang="en-US" sz="3999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{HYMN3_DES}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511198" y="1820656"/>
            <a:ext cx="8222178" cy="7945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719"/>
              </a:lnSpc>
            </a:pPr>
            <a:r>
              <a:rPr lang="en-US" sz="4800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{HYMN3_KN_V7}</a:t>
            </a: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</p:txBody>
      </p:sp>
      <p:sp>
        <p:nvSpPr>
          <p:cNvPr name="TextBox 15" id="15"/>
          <p:cNvSpPr txBox="true"/>
          <p:nvPr/>
        </p:nvSpPr>
        <p:spPr>
          <a:xfrm rot="0">
            <a:off x="9471746" y="1820656"/>
            <a:ext cx="8222178" cy="7945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719"/>
              </a:lnSpc>
            </a:pPr>
            <a:r>
              <a:rPr lang="en-US" sz="4800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{HYMN3_EN_V7}</a:t>
            </a: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</p:txBody>
      </p:sp>
    </p:spTree>
  </p:cSld>
  <p:clrMapOvr>
    <a:masterClrMapping/>
  </p:clrMapOvr>
</p:sld>
</file>

<file path=ppt/slides/slide4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798976" y="-1112126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0" y="0"/>
                </a:moveTo>
                <a:lnTo>
                  <a:pt x="5448219" y="0"/>
                </a:lnTo>
                <a:lnTo>
                  <a:pt x="5448219" y="5016902"/>
                </a:lnTo>
                <a:lnTo>
                  <a:pt x="0" y="501690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48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-176066" y="-3525521"/>
            <a:ext cx="18640140" cy="18640140"/>
            <a:chOff x="0" y="0"/>
            <a:chExt cx="24853520" cy="2485352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853519" cy="24853519"/>
            </a:xfrm>
            <a:custGeom>
              <a:avLst/>
              <a:gdLst/>
              <a:ahLst/>
              <a:cxnLst/>
              <a:rect r="r" b="b" t="t" l="l"/>
              <a:pathLst>
                <a:path h="24853519" w="24853519">
                  <a:moveTo>
                    <a:pt x="0" y="0"/>
                  </a:moveTo>
                  <a:lnTo>
                    <a:pt x="24853519" y="0"/>
                  </a:lnTo>
                  <a:lnTo>
                    <a:pt x="24853519" y="24853519"/>
                  </a:lnTo>
                  <a:lnTo>
                    <a:pt x="0" y="2485351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alphaModFix amt="68000"/>
              </a:blip>
              <a:stretch>
                <a:fillRect l="0" t="0" r="0" b="0"/>
              </a:stretch>
            </a:blipFill>
          </p:spPr>
        </p:sp>
      </p:grpSp>
      <p:grpSp>
        <p:nvGrpSpPr>
          <p:cNvPr name="Group 5" id="5"/>
          <p:cNvGrpSpPr/>
          <p:nvPr/>
        </p:nvGrpSpPr>
        <p:grpSpPr>
          <a:xfrm rot="0">
            <a:off x="13236334" y="0"/>
            <a:ext cx="5227701" cy="4517612"/>
            <a:chOff x="0" y="0"/>
            <a:chExt cx="6970268" cy="6023483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6970268" cy="6023483"/>
            </a:xfrm>
            <a:custGeom>
              <a:avLst/>
              <a:gdLst/>
              <a:ahLst/>
              <a:cxnLst/>
              <a:rect r="r" b="b" t="t" l="l"/>
              <a:pathLst>
                <a:path h="6023483" w="6970268">
                  <a:moveTo>
                    <a:pt x="0" y="0"/>
                  </a:moveTo>
                  <a:lnTo>
                    <a:pt x="6970268" y="0"/>
                  </a:lnTo>
                  <a:lnTo>
                    <a:pt x="6970268" y="6023483"/>
                  </a:lnTo>
                  <a:lnTo>
                    <a:pt x="0" y="602348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2" r="0" b="-52"/>
              </a:stretch>
            </a:blipFill>
          </p:spPr>
        </p:sp>
      </p:grpSp>
      <p:grpSp>
        <p:nvGrpSpPr>
          <p:cNvPr name="Group 7" id="7"/>
          <p:cNvGrpSpPr/>
          <p:nvPr/>
        </p:nvGrpSpPr>
        <p:grpSpPr>
          <a:xfrm rot="0">
            <a:off x="-176066" y="7052411"/>
            <a:ext cx="4008787" cy="3464243"/>
            <a:chOff x="0" y="0"/>
            <a:chExt cx="5345049" cy="4618991"/>
          </a:xfrm>
        </p:grpSpPr>
        <p:sp>
          <p:nvSpPr>
            <p:cNvPr name="Freeform 8" id="8"/>
            <p:cNvSpPr/>
            <p:nvPr/>
          </p:nvSpPr>
          <p:spPr>
            <a:xfrm flipH="true" flipV="true" rot="0">
              <a:off x="0" y="0"/>
              <a:ext cx="5345049" cy="4618990"/>
            </a:xfrm>
            <a:custGeom>
              <a:avLst/>
              <a:gdLst/>
              <a:ahLst/>
              <a:cxnLst/>
              <a:rect r="r" b="b" t="t" l="l"/>
              <a:pathLst>
                <a:path h="4618990" w="5345049">
                  <a:moveTo>
                    <a:pt x="5345049" y="4618990"/>
                  </a:moveTo>
                  <a:lnTo>
                    <a:pt x="0" y="4618990"/>
                  </a:lnTo>
                  <a:lnTo>
                    <a:pt x="0" y="0"/>
                  </a:lnTo>
                  <a:lnTo>
                    <a:pt x="5345049" y="0"/>
                  </a:lnTo>
                  <a:lnTo>
                    <a:pt x="5345049" y="4618990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2" r="0" b="-52"/>
              </a:stretch>
            </a:blipFill>
          </p:spPr>
        </p:sp>
      </p:grpSp>
      <p:sp>
        <p:nvSpPr>
          <p:cNvPr name="Freeform 9" id="9"/>
          <p:cNvSpPr/>
          <p:nvPr/>
        </p:nvSpPr>
        <p:spPr>
          <a:xfrm flipH="true" flipV="true" rot="0">
            <a:off x="14535190" y="7778549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5448219" y="5016902"/>
                </a:moveTo>
                <a:lnTo>
                  <a:pt x="0" y="5016902"/>
                </a:lnTo>
                <a:lnTo>
                  <a:pt x="0" y="0"/>
                </a:lnTo>
                <a:lnTo>
                  <a:pt x="5448219" y="0"/>
                </a:lnTo>
                <a:lnTo>
                  <a:pt x="5448219" y="5016902"/>
                </a:lnTo>
                <a:close/>
              </a:path>
            </a:pathLst>
          </a:custGeom>
          <a:blipFill>
            <a:blip r:embed="rId2">
              <a:alphaModFix amt="19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grpSp>
        <p:nvGrpSpPr>
          <p:cNvPr name="Group 10" id="10"/>
          <p:cNvGrpSpPr/>
          <p:nvPr/>
        </p:nvGrpSpPr>
        <p:grpSpPr>
          <a:xfrm rot="0">
            <a:off x="185327" y="173069"/>
            <a:ext cx="17920906" cy="9976104"/>
            <a:chOff x="0" y="0"/>
            <a:chExt cx="23894541" cy="13301472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23894542" cy="13301472"/>
            </a:xfrm>
            <a:custGeom>
              <a:avLst/>
              <a:gdLst/>
              <a:ahLst/>
              <a:cxnLst/>
              <a:rect r="r" b="b" t="t" l="l"/>
              <a:pathLst>
                <a:path h="13301472" w="23894542">
                  <a:moveTo>
                    <a:pt x="0" y="0"/>
                  </a:moveTo>
                  <a:lnTo>
                    <a:pt x="23894542" y="0"/>
                  </a:lnTo>
                  <a:lnTo>
                    <a:pt x="23894542" y="13301472"/>
                  </a:lnTo>
                  <a:lnTo>
                    <a:pt x="0" y="1330147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0" t="-9879" r="0" b="-9879"/>
              </a:stretch>
            </a:blipFill>
          </p:spPr>
        </p:sp>
      </p:grpSp>
      <p:sp>
        <p:nvSpPr>
          <p:cNvPr name="Freeform 12" id="12"/>
          <p:cNvSpPr/>
          <p:nvPr/>
        </p:nvSpPr>
        <p:spPr>
          <a:xfrm flipH="false" flipV="false" rot="0">
            <a:off x="0" y="-144661"/>
            <a:ext cx="18288000" cy="1929259"/>
          </a:xfrm>
          <a:custGeom>
            <a:avLst/>
            <a:gdLst/>
            <a:ahLst/>
            <a:cxnLst/>
            <a:rect r="r" b="b" t="t" l="l"/>
            <a:pathLst>
              <a:path h="1929259" w="18288000">
                <a:moveTo>
                  <a:pt x="0" y="0"/>
                </a:moveTo>
                <a:lnTo>
                  <a:pt x="18288000" y="0"/>
                </a:lnTo>
                <a:lnTo>
                  <a:pt x="18288000" y="1929259"/>
                </a:lnTo>
                <a:lnTo>
                  <a:pt x="0" y="1929259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-111" r="0" b="-111"/>
            </a:stretch>
          </a:blipFill>
        </p:spPr>
      </p:sp>
      <p:sp>
        <p:nvSpPr>
          <p:cNvPr name="TextBox 13" id="13"/>
          <p:cNvSpPr txBox="true"/>
          <p:nvPr/>
        </p:nvSpPr>
        <p:spPr>
          <a:xfrm rot="0">
            <a:off x="1211202" y="137356"/>
            <a:ext cx="15865597" cy="9842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98"/>
              </a:lnSpc>
            </a:pPr>
            <a:r>
              <a:rPr lang="en-US" sz="3999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{HYMN3_DES}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511198" y="1820656"/>
            <a:ext cx="8222178" cy="7945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719"/>
              </a:lnSpc>
            </a:pPr>
            <a:r>
              <a:rPr lang="en-US" sz="4800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{HYMN3_KN_V8}</a:t>
            </a: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</p:txBody>
      </p:sp>
      <p:sp>
        <p:nvSpPr>
          <p:cNvPr name="TextBox 15" id="15"/>
          <p:cNvSpPr txBox="true"/>
          <p:nvPr/>
        </p:nvSpPr>
        <p:spPr>
          <a:xfrm rot="0">
            <a:off x="9471746" y="1820656"/>
            <a:ext cx="8222178" cy="7945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719"/>
              </a:lnSpc>
            </a:pPr>
            <a:r>
              <a:rPr lang="en-US" sz="4800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{HYMN3_EN_V8}</a:t>
            </a: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</p:txBody>
      </p:sp>
    </p:spTree>
  </p:cSld>
  <p:clrMapOvr>
    <a:masterClrMapping/>
  </p:clrMapOvr>
</p:sld>
</file>

<file path=ppt/slides/slide4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798976" y="-1112126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0" y="0"/>
                </a:moveTo>
                <a:lnTo>
                  <a:pt x="5448219" y="0"/>
                </a:lnTo>
                <a:lnTo>
                  <a:pt x="5448219" y="5016902"/>
                </a:lnTo>
                <a:lnTo>
                  <a:pt x="0" y="501690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48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-176066" y="-3525521"/>
            <a:ext cx="18640140" cy="18640140"/>
            <a:chOff x="0" y="0"/>
            <a:chExt cx="24853520" cy="2485352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853519" cy="24853519"/>
            </a:xfrm>
            <a:custGeom>
              <a:avLst/>
              <a:gdLst/>
              <a:ahLst/>
              <a:cxnLst/>
              <a:rect r="r" b="b" t="t" l="l"/>
              <a:pathLst>
                <a:path h="24853519" w="24853519">
                  <a:moveTo>
                    <a:pt x="0" y="0"/>
                  </a:moveTo>
                  <a:lnTo>
                    <a:pt x="24853519" y="0"/>
                  </a:lnTo>
                  <a:lnTo>
                    <a:pt x="24853519" y="24853519"/>
                  </a:lnTo>
                  <a:lnTo>
                    <a:pt x="0" y="2485351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alphaModFix amt="68000"/>
              </a:blip>
              <a:stretch>
                <a:fillRect l="0" t="0" r="0" b="0"/>
              </a:stretch>
            </a:blipFill>
          </p:spPr>
        </p:sp>
      </p:grpSp>
      <p:grpSp>
        <p:nvGrpSpPr>
          <p:cNvPr name="Group 5" id="5"/>
          <p:cNvGrpSpPr/>
          <p:nvPr/>
        </p:nvGrpSpPr>
        <p:grpSpPr>
          <a:xfrm rot="0">
            <a:off x="13236334" y="0"/>
            <a:ext cx="5227701" cy="4517612"/>
            <a:chOff x="0" y="0"/>
            <a:chExt cx="6970268" cy="6023483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6970268" cy="6023483"/>
            </a:xfrm>
            <a:custGeom>
              <a:avLst/>
              <a:gdLst/>
              <a:ahLst/>
              <a:cxnLst/>
              <a:rect r="r" b="b" t="t" l="l"/>
              <a:pathLst>
                <a:path h="6023483" w="6970268">
                  <a:moveTo>
                    <a:pt x="0" y="0"/>
                  </a:moveTo>
                  <a:lnTo>
                    <a:pt x="6970268" y="0"/>
                  </a:lnTo>
                  <a:lnTo>
                    <a:pt x="6970268" y="6023483"/>
                  </a:lnTo>
                  <a:lnTo>
                    <a:pt x="0" y="602348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2" r="0" b="-52"/>
              </a:stretch>
            </a:blipFill>
          </p:spPr>
        </p:sp>
      </p:grpSp>
      <p:grpSp>
        <p:nvGrpSpPr>
          <p:cNvPr name="Group 7" id="7"/>
          <p:cNvGrpSpPr/>
          <p:nvPr/>
        </p:nvGrpSpPr>
        <p:grpSpPr>
          <a:xfrm rot="0">
            <a:off x="-176066" y="5999066"/>
            <a:ext cx="5227701" cy="4517612"/>
            <a:chOff x="0" y="0"/>
            <a:chExt cx="6970268" cy="6023483"/>
          </a:xfrm>
        </p:grpSpPr>
        <p:sp>
          <p:nvSpPr>
            <p:cNvPr name="Freeform 8" id="8"/>
            <p:cNvSpPr/>
            <p:nvPr/>
          </p:nvSpPr>
          <p:spPr>
            <a:xfrm flipH="true" flipV="true" rot="0">
              <a:off x="0" y="0"/>
              <a:ext cx="6970268" cy="6023483"/>
            </a:xfrm>
            <a:custGeom>
              <a:avLst/>
              <a:gdLst/>
              <a:ahLst/>
              <a:cxnLst/>
              <a:rect r="r" b="b" t="t" l="l"/>
              <a:pathLst>
                <a:path h="6023483" w="6970268">
                  <a:moveTo>
                    <a:pt x="6970268" y="6023483"/>
                  </a:moveTo>
                  <a:lnTo>
                    <a:pt x="0" y="6023483"/>
                  </a:lnTo>
                  <a:lnTo>
                    <a:pt x="0" y="0"/>
                  </a:lnTo>
                  <a:lnTo>
                    <a:pt x="6970268" y="0"/>
                  </a:lnTo>
                  <a:lnTo>
                    <a:pt x="6970268" y="6023483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2" r="0" b="-52"/>
              </a:stretch>
            </a:blipFill>
          </p:spPr>
        </p:sp>
      </p:grpSp>
      <p:sp>
        <p:nvSpPr>
          <p:cNvPr name="Freeform 9" id="9"/>
          <p:cNvSpPr/>
          <p:nvPr/>
        </p:nvSpPr>
        <p:spPr>
          <a:xfrm flipH="true" flipV="true" rot="0">
            <a:off x="14535190" y="7778549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5448219" y="5016902"/>
                </a:moveTo>
                <a:lnTo>
                  <a:pt x="0" y="5016902"/>
                </a:lnTo>
                <a:lnTo>
                  <a:pt x="0" y="0"/>
                </a:lnTo>
                <a:lnTo>
                  <a:pt x="5448219" y="0"/>
                </a:lnTo>
                <a:lnTo>
                  <a:pt x="5448219" y="5016902"/>
                </a:lnTo>
                <a:close/>
              </a:path>
            </a:pathLst>
          </a:custGeom>
          <a:blipFill>
            <a:blip r:embed="rId2">
              <a:alphaModFix amt="19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sp>
        <p:nvSpPr>
          <p:cNvPr name="TextBox 10" id="10"/>
          <p:cNvSpPr txBox="true"/>
          <p:nvPr/>
        </p:nvSpPr>
        <p:spPr>
          <a:xfrm rot="0">
            <a:off x="1429259" y="3797020"/>
            <a:ext cx="15429489" cy="10982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777"/>
              </a:lnSpc>
            </a:pPr>
            <a:r>
              <a:rPr lang="en-US" sz="4999" b="true">
                <a:solidFill>
                  <a:srgbClr val="000000"/>
                </a:solidFill>
                <a:latin typeface="Cambria Bold"/>
                <a:ea typeface="Cambria Bold"/>
                <a:cs typeface="Cambria Bold"/>
                <a:sym typeface="Cambria Bold"/>
              </a:rPr>
              <a:t>{NT_DES}</a:t>
            </a:r>
          </a:p>
        </p:txBody>
      </p:sp>
    </p:spTree>
  </p:cSld>
  <p:clrMapOvr>
    <a:masterClrMapping/>
  </p:clrMapOvr>
</p:sld>
</file>

<file path=ppt/slides/slide4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798976" y="-1112126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0" y="0"/>
                </a:moveTo>
                <a:lnTo>
                  <a:pt x="5448219" y="0"/>
                </a:lnTo>
                <a:lnTo>
                  <a:pt x="5448219" y="5016902"/>
                </a:lnTo>
                <a:lnTo>
                  <a:pt x="0" y="501690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48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-176066" y="-3525521"/>
            <a:ext cx="18640140" cy="18640140"/>
            <a:chOff x="0" y="0"/>
            <a:chExt cx="24853520" cy="2485352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853519" cy="24853519"/>
            </a:xfrm>
            <a:custGeom>
              <a:avLst/>
              <a:gdLst/>
              <a:ahLst/>
              <a:cxnLst/>
              <a:rect r="r" b="b" t="t" l="l"/>
              <a:pathLst>
                <a:path h="24853519" w="24853519">
                  <a:moveTo>
                    <a:pt x="0" y="0"/>
                  </a:moveTo>
                  <a:lnTo>
                    <a:pt x="24853519" y="0"/>
                  </a:lnTo>
                  <a:lnTo>
                    <a:pt x="24853519" y="24853519"/>
                  </a:lnTo>
                  <a:lnTo>
                    <a:pt x="0" y="2485351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alphaModFix amt="68000"/>
              </a:blip>
              <a:stretch>
                <a:fillRect l="0" t="0" r="0" b="0"/>
              </a:stretch>
            </a:blipFill>
          </p:spPr>
        </p:sp>
      </p:grpSp>
      <p:grpSp>
        <p:nvGrpSpPr>
          <p:cNvPr name="Group 5" id="5"/>
          <p:cNvGrpSpPr/>
          <p:nvPr/>
        </p:nvGrpSpPr>
        <p:grpSpPr>
          <a:xfrm rot="0">
            <a:off x="13236334" y="0"/>
            <a:ext cx="5227701" cy="4517612"/>
            <a:chOff x="0" y="0"/>
            <a:chExt cx="6970268" cy="6023483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6970268" cy="6023483"/>
            </a:xfrm>
            <a:custGeom>
              <a:avLst/>
              <a:gdLst/>
              <a:ahLst/>
              <a:cxnLst/>
              <a:rect r="r" b="b" t="t" l="l"/>
              <a:pathLst>
                <a:path h="6023483" w="6970268">
                  <a:moveTo>
                    <a:pt x="0" y="0"/>
                  </a:moveTo>
                  <a:lnTo>
                    <a:pt x="6970268" y="0"/>
                  </a:lnTo>
                  <a:lnTo>
                    <a:pt x="6970268" y="6023483"/>
                  </a:lnTo>
                  <a:lnTo>
                    <a:pt x="0" y="602348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2" r="0" b="-52"/>
              </a:stretch>
            </a:blipFill>
          </p:spPr>
        </p:sp>
      </p:grpSp>
      <p:grpSp>
        <p:nvGrpSpPr>
          <p:cNvPr name="Group 7" id="7"/>
          <p:cNvGrpSpPr/>
          <p:nvPr/>
        </p:nvGrpSpPr>
        <p:grpSpPr>
          <a:xfrm rot="0">
            <a:off x="-176066" y="7052411"/>
            <a:ext cx="4008787" cy="3464243"/>
            <a:chOff x="0" y="0"/>
            <a:chExt cx="5345049" cy="4618991"/>
          </a:xfrm>
        </p:grpSpPr>
        <p:sp>
          <p:nvSpPr>
            <p:cNvPr name="Freeform 8" id="8"/>
            <p:cNvSpPr/>
            <p:nvPr/>
          </p:nvSpPr>
          <p:spPr>
            <a:xfrm flipH="true" flipV="true" rot="0">
              <a:off x="0" y="0"/>
              <a:ext cx="5345049" cy="4618990"/>
            </a:xfrm>
            <a:custGeom>
              <a:avLst/>
              <a:gdLst/>
              <a:ahLst/>
              <a:cxnLst/>
              <a:rect r="r" b="b" t="t" l="l"/>
              <a:pathLst>
                <a:path h="4618990" w="5345049">
                  <a:moveTo>
                    <a:pt x="5345049" y="4618990"/>
                  </a:moveTo>
                  <a:lnTo>
                    <a:pt x="0" y="4618990"/>
                  </a:lnTo>
                  <a:lnTo>
                    <a:pt x="0" y="0"/>
                  </a:lnTo>
                  <a:lnTo>
                    <a:pt x="5345049" y="0"/>
                  </a:lnTo>
                  <a:lnTo>
                    <a:pt x="5345049" y="4618990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2" r="0" b="-52"/>
              </a:stretch>
            </a:blipFill>
          </p:spPr>
        </p:sp>
      </p:grpSp>
      <p:sp>
        <p:nvSpPr>
          <p:cNvPr name="Freeform 9" id="9"/>
          <p:cNvSpPr/>
          <p:nvPr/>
        </p:nvSpPr>
        <p:spPr>
          <a:xfrm flipH="true" flipV="true" rot="0">
            <a:off x="14535190" y="7778549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5448219" y="5016902"/>
                </a:moveTo>
                <a:lnTo>
                  <a:pt x="0" y="5016902"/>
                </a:lnTo>
                <a:lnTo>
                  <a:pt x="0" y="0"/>
                </a:lnTo>
                <a:lnTo>
                  <a:pt x="5448219" y="0"/>
                </a:lnTo>
                <a:lnTo>
                  <a:pt x="5448219" y="5016902"/>
                </a:lnTo>
                <a:close/>
              </a:path>
            </a:pathLst>
          </a:custGeom>
          <a:blipFill>
            <a:blip r:embed="rId2">
              <a:alphaModFix amt="19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grpSp>
        <p:nvGrpSpPr>
          <p:cNvPr name="Group 10" id="10"/>
          <p:cNvGrpSpPr/>
          <p:nvPr/>
        </p:nvGrpSpPr>
        <p:grpSpPr>
          <a:xfrm rot="0">
            <a:off x="185327" y="173069"/>
            <a:ext cx="17920906" cy="9976104"/>
            <a:chOff x="0" y="0"/>
            <a:chExt cx="23894541" cy="13301472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23894542" cy="13301472"/>
            </a:xfrm>
            <a:custGeom>
              <a:avLst/>
              <a:gdLst/>
              <a:ahLst/>
              <a:cxnLst/>
              <a:rect r="r" b="b" t="t" l="l"/>
              <a:pathLst>
                <a:path h="13301472" w="23894542">
                  <a:moveTo>
                    <a:pt x="0" y="0"/>
                  </a:moveTo>
                  <a:lnTo>
                    <a:pt x="23894542" y="0"/>
                  </a:lnTo>
                  <a:lnTo>
                    <a:pt x="23894542" y="13301472"/>
                  </a:lnTo>
                  <a:lnTo>
                    <a:pt x="0" y="1330147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0" t="-9879" r="0" b="-9879"/>
              </a:stretch>
            </a:blipFill>
          </p:spPr>
        </p:sp>
      </p:grpSp>
      <p:sp>
        <p:nvSpPr>
          <p:cNvPr name="Freeform 12" id="12"/>
          <p:cNvSpPr/>
          <p:nvPr/>
        </p:nvSpPr>
        <p:spPr>
          <a:xfrm flipH="false" flipV="false" rot="0">
            <a:off x="0" y="-144661"/>
            <a:ext cx="18288000" cy="1929259"/>
          </a:xfrm>
          <a:custGeom>
            <a:avLst/>
            <a:gdLst/>
            <a:ahLst/>
            <a:cxnLst/>
            <a:rect r="r" b="b" t="t" l="l"/>
            <a:pathLst>
              <a:path h="1929259" w="18288000">
                <a:moveTo>
                  <a:pt x="0" y="0"/>
                </a:moveTo>
                <a:lnTo>
                  <a:pt x="18288000" y="0"/>
                </a:lnTo>
                <a:lnTo>
                  <a:pt x="18288000" y="1929259"/>
                </a:lnTo>
                <a:lnTo>
                  <a:pt x="0" y="1929259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-111" r="0" b="-111"/>
            </a:stretch>
          </a:blipFill>
        </p:spPr>
      </p:sp>
      <p:sp>
        <p:nvSpPr>
          <p:cNvPr name="TextBox 13" id="13"/>
          <p:cNvSpPr txBox="true"/>
          <p:nvPr/>
        </p:nvSpPr>
        <p:spPr>
          <a:xfrm rot="0">
            <a:off x="1051267" y="186876"/>
            <a:ext cx="16208108" cy="9842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98"/>
              </a:lnSpc>
            </a:pPr>
            <a:r>
              <a:rPr lang="en-US" sz="3999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{NT_DES}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609223" y="1940099"/>
            <a:ext cx="17092197" cy="73279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598"/>
              </a:lnSpc>
            </a:pPr>
            <a:r>
              <a:rPr lang="en-US" sz="3999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{NT_EN_V1}</a:t>
            </a:r>
          </a:p>
          <a:p>
            <a:pPr algn="l">
              <a:lnSpc>
                <a:spcPts val="5598"/>
              </a:lnSpc>
            </a:pPr>
          </a:p>
          <a:p>
            <a:pPr algn="l">
              <a:lnSpc>
                <a:spcPts val="5598"/>
              </a:lnSpc>
            </a:pPr>
          </a:p>
          <a:p>
            <a:pPr algn="l">
              <a:lnSpc>
                <a:spcPts val="5598"/>
              </a:lnSpc>
            </a:pPr>
          </a:p>
          <a:p>
            <a:pPr algn="l">
              <a:lnSpc>
                <a:spcPts val="5598"/>
              </a:lnSpc>
            </a:pPr>
          </a:p>
          <a:p>
            <a:pPr algn="l">
              <a:lnSpc>
                <a:spcPts val="5598"/>
              </a:lnSpc>
            </a:pPr>
          </a:p>
          <a:p>
            <a:pPr algn="l">
              <a:lnSpc>
                <a:spcPts val="5598"/>
              </a:lnSpc>
            </a:pPr>
          </a:p>
          <a:p>
            <a:pPr algn="l">
              <a:lnSpc>
                <a:spcPts val="5598"/>
              </a:lnSpc>
            </a:pPr>
          </a:p>
          <a:p>
            <a:pPr algn="l">
              <a:lnSpc>
                <a:spcPts val="5598"/>
              </a:lnSpc>
            </a:pPr>
          </a:p>
          <a:p>
            <a:pPr algn="l">
              <a:lnSpc>
                <a:spcPts val="5598"/>
              </a:lnSpc>
            </a:pPr>
          </a:p>
        </p:txBody>
      </p:sp>
    </p:spTree>
  </p:cSld>
  <p:clrMapOvr>
    <a:masterClrMapping/>
  </p:clrMapOvr>
</p:sld>
</file>

<file path=ppt/slides/slide4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798976" y="-1112126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0" y="0"/>
                </a:moveTo>
                <a:lnTo>
                  <a:pt x="5448219" y="0"/>
                </a:lnTo>
                <a:lnTo>
                  <a:pt x="5448219" y="5016902"/>
                </a:lnTo>
                <a:lnTo>
                  <a:pt x="0" y="501690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48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-176066" y="-3525521"/>
            <a:ext cx="18640140" cy="18640140"/>
            <a:chOff x="0" y="0"/>
            <a:chExt cx="24853520" cy="2485352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853519" cy="24853519"/>
            </a:xfrm>
            <a:custGeom>
              <a:avLst/>
              <a:gdLst/>
              <a:ahLst/>
              <a:cxnLst/>
              <a:rect r="r" b="b" t="t" l="l"/>
              <a:pathLst>
                <a:path h="24853519" w="24853519">
                  <a:moveTo>
                    <a:pt x="0" y="0"/>
                  </a:moveTo>
                  <a:lnTo>
                    <a:pt x="24853519" y="0"/>
                  </a:lnTo>
                  <a:lnTo>
                    <a:pt x="24853519" y="24853519"/>
                  </a:lnTo>
                  <a:lnTo>
                    <a:pt x="0" y="2485351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alphaModFix amt="68000"/>
              </a:blip>
              <a:stretch>
                <a:fillRect l="0" t="0" r="0" b="0"/>
              </a:stretch>
            </a:blipFill>
          </p:spPr>
        </p:sp>
      </p:grpSp>
      <p:grpSp>
        <p:nvGrpSpPr>
          <p:cNvPr name="Group 5" id="5"/>
          <p:cNvGrpSpPr/>
          <p:nvPr/>
        </p:nvGrpSpPr>
        <p:grpSpPr>
          <a:xfrm rot="0">
            <a:off x="13236334" y="0"/>
            <a:ext cx="5227701" cy="4517612"/>
            <a:chOff x="0" y="0"/>
            <a:chExt cx="6970268" cy="6023483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6970268" cy="6023483"/>
            </a:xfrm>
            <a:custGeom>
              <a:avLst/>
              <a:gdLst/>
              <a:ahLst/>
              <a:cxnLst/>
              <a:rect r="r" b="b" t="t" l="l"/>
              <a:pathLst>
                <a:path h="6023483" w="6970268">
                  <a:moveTo>
                    <a:pt x="0" y="0"/>
                  </a:moveTo>
                  <a:lnTo>
                    <a:pt x="6970268" y="0"/>
                  </a:lnTo>
                  <a:lnTo>
                    <a:pt x="6970268" y="6023483"/>
                  </a:lnTo>
                  <a:lnTo>
                    <a:pt x="0" y="602348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2" r="0" b="-52"/>
              </a:stretch>
            </a:blipFill>
          </p:spPr>
        </p:sp>
      </p:grpSp>
      <p:grpSp>
        <p:nvGrpSpPr>
          <p:cNvPr name="Group 7" id="7"/>
          <p:cNvGrpSpPr/>
          <p:nvPr/>
        </p:nvGrpSpPr>
        <p:grpSpPr>
          <a:xfrm rot="0">
            <a:off x="-176066" y="7052411"/>
            <a:ext cx="4008787" cy="3464243"/>
            <a:chOff x="0" y="0"/>
            <a:chExt cx="5345049" cy="4618991"/>
          </a:xfrm>
        </p:grpSpPr>
        <p:sp>
          <p:nvSpPr>
            <p:cNvPr name="Freeform 8" id="8"/>
            <p:cNvSpPr/>
            <p:nvPr/>
          </p:nvSpPr>
          <p:spPr>
            <a:xfrm flipH="true" flipV="true" rot="0">
              <a:off x="0" y="0"/>
              <a:ext cx="5345049" cy="4618990"/>
            </a:xfrm>
            <a:custGeom>
              <a:avLst/>
              <a:gdLst/>
              <a:ahLst/>
              <a:cxnLst/>
              <a:rect r="r" b="b" t="t" l="l"/>
              <a:pathLst>
                <a:path h="4618990" w="5345049">
                  <a:moveTo>
                    <a:pt x="5345049" y="4618990"/>
                  </a:moveTo>
                  <a:lnTo>
                    <a:pt x="0" y="4618990"/>
                  </a:lnTo>
                  <a:lnTo>
                    <a:pt x="0" y="0"/>
                  </a:lnTo>
                  <a:lnTo>
                    <a:pt x="5345049" y="0"/>
                  </a:lnTo>
                  <a:lnTo>
                    <a:pt x="5345049" y="4618990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2" r="0" b="-52"/>
              </a:stretch>
            </a:blipFill>
          </p:spPr>
        </p:sp>
      </p:grpSp>
      <p:sp>
        <p:nvSpPr>
          <p:cNvPr name="Freeform 9" id="9"/>
          <p:cNvSpPr/>
          <p:nvPr/>
        </p:nvSpPr>
        <p:spPr>
          <a:xfrm flipH="true" flipV="true" rot="0">
            <a:off x="14535190" y="7778549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5448219" y="5016902"/>
                </a:moveTo>
                <a:lnTo>
                  <a:pt x="0" y="5016902"/>
                </a:lnTo>
                <a:lnTo>
                  <a:pt x="0" y="0"/>
                </a:lnTo>
                <a:lnTo>
                  <a:pt x="5448219" y="0"/>
                </a:lnTo>
                <a:lnTo>
                  <a:pt x="5448219" y="5016902"/>
                </a:lnTo>
                <a:close/>
              </a:path>
            </a:pathLst>
          </a:custGeom>
          <a:blipFill>
            <a:blip r:embed="rId2">
              <a:alphaModFix amt="19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grpSp>
        <p:nvGrpSpPr>
          <p:cNvPr name="Group 10" id="10"/>
          <p:cNvGrpSpPr/>
          <p:nvPr/>
        </p:nvGrpSpPr>
        <p:grpSpPr>
          <a:xfrm rot="0">
            <a:off x="185327" y="173069"/>
            <a:ext cx="17920906" cy="9976104"/>
            <a:chOff x="0" y="0"/>
            <a:chExt cx="23894541" cy="13301472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23894542" cy="13301472"/>
            </a:xfrm>
            <a:custGeom>
              <a:avLst/>
              <a:gdLst/>
              <a:ahLst/>
              <a:cxnLst/>
              <a:rect r="r" b="b" t="t" l="l"/>
              <a:pathLst>
                <a:path h="13301472" w="23894542">
                  <a:moveTo>
                    <a:pt x="0" y="0"/>
                  </a:moveTo>
                  <a:lnTo>
                    <a:pt x="23894542" y="0"/>
                  </a:lnTo>
                  <a:lnTo>
                    <a:pt x="23894542" y="13301472"/>
                  </a:lnTo>
                  <a:lnTo>
                    <a:pt x="0" y="1330147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0" t="-9879" r="0" b="-9879"/>
              </a:stretch>
            </a:blipFill>
          </p:spPr>
        </p:sp>
      </p:grpSp>
      <p:sp>
        <p:nvSpPr>
          <p:cNvPr name="Freeform 12" id="12"/>
          <p:cNvSpPr/>
          <p:nvPr/>
        </p:nvSpPr>
        <p:spPr>
          <a:xfrm flipH="false" flipV="false" rot="0">
            <a:off x="0" y="-144661"/>
            <a:ext cx="18288000" cy="1929259"/>
          </a:xfrm>
          <a:custGeom>
            <a:avLst/>
            <a:gdLst/>
            <a:ahLst/>
            <a:cxnLst/>
            <a:rect r="r" b="b" t="t" l="l"/>
            <a:pathLst>
              <a:path h="1929259" w="18288000">
                <a:moveTo>
                  <a:pt x="0" y="0"/>
                </a:moveTo>
                <a:lnTo>
                  <a:pt x="18288000" y="0"/>
                </a:lnTo>
                <a:lnTo>
                  <a:pt x="18288000" y="1929259"/>
                </a:lnTo>
                <a:lnTo>
                  <a:pt x="0" y="1929259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-111" r="0" b="-111"/>
            </a:stretch>
          </a:blipFill>
        </p:spPr>
      </p:sp>
      <p:sp>
        <p:nvSpPr>
          <p:cNvPr name="TextBox 13" id="13"/>
          <p:cNvSpPr txBox="true"/>
          <p:nvPr/>
        </p:nvSpPr>
        <p:spPr>
          <a:xfrm rot="0">
            <a:off x="1051267" y="186876"/>
            <a:ext cx="16208108" cy="9842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98"/>
              </a:lnSpc>
            </a:pPr>
            <a:r>
              <a:rPr lang="en-US" sz="3999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{NT_DES}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609223" y="1940099"/>
            <a:ext cx="17092197" cy="73279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598"/>
              </a:lnSpc>
            </a:pPr>
            <a:r>
              <a:rPr lang="en-US" sz="3999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{NT_EN_V2}</a:t>
            </a:r>
          </a:p>
          <a:p>
            <a:pPr algn="l">
              <a:lnSpc>
                <a:spcPts val="5598"/>
              </a:lnSpc>
            </a:pPr>
          </a:p>
          <a:p>
            <a:pPr algn="l">
              <a:lnSpc>
                <a:spcPts val="5598"/>
              </a:lnSpc>
            </a:pPr>
          </a:p>
          <a:p>
            <a:pPr algn="l">
              <a:lnSpc>
                <a:spcPts val="5598"/>
              </a:lnSpc>
            </a:pPr>
          </a:p>
          <a:p>
            <a:pPr algn="l">
              <a:lnSpc>
                <a:spcPts val="5598"/>
              </a:lnSpc>
            </a:pPr>
          </a:p>
          <a:p>
            <a:pPr algn="l">
              <a:lnSpc>
                <a:spcPts val="5598"/>
              </a:lnSpc>
            </a:pPr>
          </a:p>
          <a:p>
            <a:pPr algn="l">
              <a:lnSpc>
                <a:spcPts val="5598"/>
              </a:lnSpc>
            </a:pPr>
          </a:p>
          <a:p>
            <a:pPr algn="l">
              <a:lnSpc>
                <a:spcPts val="5598"/>
              </a:lnSpc>
            </a:pPr>
          </a:p>
          <a:p>
            <a:pPr algn="l">
              <a:lnSpc>
                <a:spcPts val="5598"/>
              </a:lnSpc>
            </a:pPr>
          </a:p>
          <a:p>
            <a:pPr algn="l">
              <a:lnSpc>
                <a:spcPts val="5598"/>
              </a:lnSpc>
            </a:pPr>
          </a:p>
        </p:txBody>
      </p:sp>
    </p:spTree>
  </p:cSld>
  <p:clrMapOvr>
    <a:masterClrMapping/>
  </p:clrMapOvr>
</p:sld>
</file>

<file path=ppt/slides/slide4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798976" y="-1112126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0" y="0"/>
                </a:moveTo>
                <a:lnTo>
                  <a:pt x="5448219" y="0"/>
                </a:lnTo>
                <a:lnTo>
                  <a:pt x="5448219" y="5016902"/>
                </a:lnTo>
                <a:lnTo>
                  <a:pt x="0" y="501690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48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-176066" y="-3525521"/>
            <a:ext cx="18640140" cy="18640140"/>
            <a:chOff x="0" y="0"/>
            <a:chExt cx="24853520" cy="2485352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853519" cy="24853519"/>
            </a:xfrm>
            <a:custGeom>
              <a:avLst/>
              <a:gdLst/>
              <a:ahLst/>
              <a:cxnLst/>
              <a:rect r="r" b="b" t="t" l="l"/>
              <a:pathLst>
                <a:path h="24853519" w="24853519">
                  <a:moveTo>
                    <a:pt x="0" y="0"/>
                  </a:moveTo>
                  <a:lnTo>
                    <a:pt x="24853519" y="0"/>
                  </a:lnTo>
                  <a:lnTo>
                    <a:pt x="24853519" y="24853519"/>
                  </a:lnTo>
                  <a:lnTo>
                    <a:pt x="0" y="2485351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alphaModFix amt="68000"/>
              </a:blip>
              <a:stretch>
                <a:fillRect l="0" t="0" r="0" b="0"/>
              </a:stretch>
            </a:blipFill>
          </p:spPr>
        </p:sp>
      </p:grpSp>
      <p:grpSp>
        <p:nvGrpSpPr>
          <p:cNvPr name="Group 5" id="5"/>
          <p:cNvGrpSpPr/>
          <p:nvPr/>
        </p:nvGrpSpPr>
        <p:grpSpPr>
          <a:xfrm rot="0">
            <a:off x="13236334" y="0"/>
            <a:ext cx="5227701" cy="4517612"/>
            <a:chOff x="0" y="0"/>
            <a:chExt cx="6970268" cy="6023483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6970268" cy="6023483"/>
            </a:xfrm>
            <a:custGeom>
              <a:avLst/>
              <a:gdLst/>
              <a:ahLst/>
              <a:cxnLst/>
              <a:rect r="r" b="b" t="t" l="l"/>
              <a:pathLst>
                <a:path h="6023483" w="6970268">
                  <a:moveTo>
                    <a:pt x="0" y="0"/>
                  </a:moveTo>
                  <a:lnTo>
                    <a:pt x="6970268" y="0"/>
                  </a:lnTo>
                  <a:lnTo>
                    <a:pt x="6970268" y="6023483"/>
                  </a:lnTo>
                  <a:lnTo>
                    <a:pt x="0" y="602348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2" r="0" b="-52"/>
              </a:stretch>
            </a:blipFill>
          </p:spPr>
        </p:sp>
      </p:grpSp>
      <p:grpSp>
        <p:nvGrpSpPr>
          <p:cNvPr name="Group 7" id="7"/>
          <p:cNvGrpSpPr/>
          <p:nvPr/>
        </p:nvGrpSpPr>
        <p:grpSpPr>
          <a:xfrm rot="0">
            <a:off x="-176066" y="7052411"/>
            <a:ext cx="4008787" cy="3464243"/>
            <a:chOff x="0" y="0"/>
            <a:chExt cx="5345049" cy="4618991"/>
          </a:xfrm>
        </p:grpSpPr>
        <p:sp>
          <p:nvSpPr>
            <p:cNvPr name="Freeform 8" id="8"/>
            <p:cNvSpPr/>
            <p:nvPr/>
          </p:nvSpPr>
          <p:spPr>
            <a:xfrm flipH="true" flipV="true" rot="0">
              <a:off x="0" y="0"/>
              <a:ext cx="5345049" cy="4618990"/>
            </a:xfrm>
            <a:custGeom>
              <a:avLst/>
              <a:gdLst/>
              <a:ahLst/>
              <a:cxnLst/>
              <a:rect r="r" b="b" t="t" l="l"/>
              <a:pathLst>
                <a:path h="4618990" w="5345049">
                  <a:moveTo>
                    <a:pt x="5345049" y="4618990"/>
                  </a:moveTo>
                  <a:lnTo>
                    <a:pt x="0" y="4618990"/>
                  </a:lnTo>
                  <a:lnTo>
                    <a:pt x="0" y="0"/>
                  </a:lnTo>
                  <a:lnTo>
                    <a:pt x="5345049" y="0"/>
                  </a:lnTo>
                  <a:lnTo>
                    <a:pt x="5345049" y="4618990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2" r="0" b="-52"/>
              </a:stretch>
            </a:blipFill>
          </p:spPr>
        </p:sp>
      </p:grpSp>
      <p:sp>
        <p:nvSpPr>
          <p:cNvPr name="Freeform 9" id="9"/>
          <p:cNvSpPr/>
          <p:nvPr/>
        </p:nvSpPr>
        <p:spPr>
          <a:xfrm flipH="true" flipV="true" rot="0">
            <a:off x="14535190" y="7778549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5448219" y="5016902"/>
                </a:moveTo>
                <a:lnTo>
                  <a:pt x="0" y="5016902"/>
                </a:lnTo>
                <a:lnTo>
                  <a:pt x="0" y="0"/>
                </a:lnTo>
                <a:lnTo>
                  <a:pt x="5448219" y="0"/>
                </a:lnTo>
                <a:lnTo>
                  <a:pt x="5448219" y="5016902"/>
                </a:lnTo>
                <a:close/>
              </a:path>
            </a:pathLst>
          </a:custGeom>
          <a:blipFill>
            <a:blip r:embed="rId2">
              <a:alphaModFix amt="19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grpSp>
        <p:nvGrpSpPr>
          <p:cNvPr name="Group 10" id="10"/>
          <p:cNvGrpSpPr/>
          <p:nvPr/>
        </p:nvGrpSpPr>
        <p:grpSpPr>
          <a:xfrm rot="0">
            <a:off x="185327" y="173069"/>
            <a:ext cx="17920906" cy="9976104"/>
            <a:chOff x="0" y="0"/>
            <a:chExt cx="23894541" cy="13301472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23894542" cy="13301472"/>
            </a:xfrm>
            <a:custGeom>
              <a:avLst/>
              <a:gdLst/>
              <a:ahLst/>
              <a:cxnLst/>
              <a:rect r="r" b="b" t="t" l="l"/>
              <a:pathLst>
                <a:path h="13301472" w="23894542">
                  <a:moveTo>
                    <a:pt x="0" y="0"/>
                  </a:moveTo>
                  <a:lnTo>
                    <a:pt x="23894542" y="0"/>
                  </a:lnTo>
                  <a:lnTo>
                    <a:pt x="23894542" y="13301472"/>
                  </a:lnTo>
                  <a:lnTo>
                    <a:pt x="0" y="1330147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0" t="-9879" r="0" b="-9879"/>
              </a:stretch>
            </a:blipFill>
          </p:spPr>
        </p:sp>
      </p:grpSp>
      <p:sp>
        <p:nvSpPr>
          <p:cNvPr name="Freeform 12" id="12"/>
          <p:cNvSpPr/>
          <p:nvPr/>
        </p:nvSpPr>
        <p:spPr>
          <a:xfrm flipH="false" flipV="false" rot="0">
            <a:off x="0" y="-144661"/>
            <a:ext cx="18288000" cy="1929259"/>
          </a:xfrm>
          <a:custGeom>
            <a:avLst/>
            <a:gdLst/>
            <a:ahLst/>
            <a:cxnLst/>
            <a:rect r="r" b="b" t="t" l="l"/>
            <a:pathLst>
              <a:path h="1929259" w="18288000">
                <a:moveTo>
                  <a:pt x="0" y="0"/>
                </a:moveTo>
                <a:lnTo>
                  <a:pt x="18288000" y="0"/>
                </a:lnTo>
                <a:lnTo>
                  <a:pt x="18288000" y="1929259"/>
                </a:lnTo>
                <a:lnTo>
                  <a:pt x="0" y="1929259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-111" r="0" b="-111"/>
            </a:stretch>
          </a:blipFill>
        </p:spPr>
      </p:sp>
      <p:sp>
        <p:nvSpPr>
          <p:cNvPr name="TextBox 13" id="13"/>
          <p:cNvSpPr txBox="true"/>
          <p:nvPr/>
        </p:nvSpPr>
        <p:spPr>
          <a:xfrm rot="0">
            <a:off x="1051267" y="186876"/>
            <a:ext cx="16208108" cy="9842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98"/>
              </a:lnSpc>
            </a:pPr>
            <a:r>
              <a:rPr lang="en-US" sz="3999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{NT_DES}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609223" y="1940099"/>
            <a:ext cx="17092197" cy="73279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598"/>
              </a:lnSpc>
            </a:pPr>
            <a:r>
              <a:rPr lang="en-US" sz="3999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{NT_EN_V3}</a:t>
            </a:r>
          </a:p>
          <a:p>
            <a:pPr algn="l">
              <a:lnSpc>
                <a:spcPts val="5598"/>
              </a:lnSpc>
            </a:pPr>
          </a:p>
          <a:p>
            <a:pPr algn="l">
              <a:lnSpc>
                <a:spcPts val="5598"/>
              </a:lnSpc>
            </a:pPr>
          </a:p>
          <a:p>
            <a:pPr algn="l">
              <a:lnSpc>
                <a:spcPts val="5598"/>
              </a:lnSpc>
            </a:pPr>
          </a:p>
          <a:p>
            <a:pPr algn="l">
              <a:lnSpc>
                <a:spcPts val="5598"/>
              </a:lnSpc>
            </a:pPr>
          </a:p>
          <a:p>
            <a:pPr algn="l">
              <a:lnSpc>
                <a:spcPts val="5598"/>
              </a:lnSpc>
            </a:pPr>
          </a:p>
          <a:p>
            <a:pPr algn="l">
              <a:lnSpc>
                <a:spcPts val="5598"/>
              </a:lnSpc>
            </a:pPr>
          </a:p>
          <a:p>
            <a:pPr algn="l">
              <a:lnSpc>
                <a:spcPts val="5598"/>
              </a:lnSpc>
            </a:pPr>
          </a:p>
          <a:p>
            <a:pPr algn="l">
              <a:lnSpc>
                <a:spcPts val="5598"/>
              </a:lnSpc>
            </a:pPr>
          </a:p>
          <a:p>
            <a:pPr algn="l">
              <a:lnSpc>
                <a:spcPts val="5598"/>
              </a:lnSpc>
            </a:pPr>
          </a:p>
        </p:txBody>
      </p:sp>
    </p:spTree>
  </p:cSld>
  <p:clrMapOvr>
    <a:masterClrMapping/>
  </p:clrMapOvr>
</p:sld>
</file>

<file path=ppt/slides/slide4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798976" y="-1112126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0" y="0"/>
                </a:moveTo>
                <a:lnTo>
                  <a:pt x="5448219" y="0"/>
                </a:lnTo>
                <a:lnTo>
                  <a:pt x="5448219" y="5016902"/>
                </a:lnTo>
                <a:lnTo>
                  <a:pt x="0" y="501690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48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-176066" y="-3525521"/>
            <a:ext cx="18640140" cy="18640140"/>
            <a:chOff x="0" y="0"/>
            <a:chExt cx="24853520" cy="2485352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853519" cy="24853519"/>
            </a:xfrm>
            <a:custGeom>
              <a:avLst/>
              <a:gdLst/>
              <a:ahLst/>
              <a:cxnLst/>
              <a:rect r="r" b="b" t="t" l="l"/>
              <a:pathLst>
                <a:path h="24853519" w="24853519">
                  <a:moveTo>
                    <a:pt x="0" y="0"/>
                  </a:moveTo>
                  <a:lnTo>
                    <a:pt x="24853519" y="0"/>
                  </a:lnTo>
                  <a:lnTo>
                    <a:pt x="24853519" y="24853519"/>
                  </a:lnTo>
                  <a:lnTo>
                    <a:pt x="0" y="2485351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alphaModFix amt="68000"/>
              </a:blip>
              <a:stretch>
                <a:fillRect l="0" t="0" r="0" b="0"/>
              </a:stretch>
            </a:blipFill>
          </p:spPr>
        </p:sp>
      </p:grpSp>
      <p:grpSp>
        <p:nvGrpSpPr>
          <p:cNvPr name="Group 5" id="5"/>
          <p:cNvGrpSpPr/>
          <p:nvPr/>
        </p:nvGrpSpPr>
        <p:grpSpPr>
          <a:xfrm rot="0">
            <a:off x="13236334" y="0"/>
            <a:ext cx="5227701" cy="4517612"/>
            <a:chOff x="0" y="0"/>
            <a:chExt cx="6970268" cy="6023483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6970268" cy="6023483"/>
            </a:xfrm>
            <a:custGeom>
              <a:avLst/>
              <a:gdLst/>
              <a:ahLst/>
              <a:cxnLst/>
              <a:rect r="r" b="b" t="t" l="l"/>
              <a:pathLst>
                <a:path h="6023483" w="6970268">
                  <a:moveTo>
                    <a:pt x="0" y="0"/>
                  </a:moveTo>
                  <a:lnTo>
                    <a:pt x="6970268" y="0"/>
                  </a:lnTo>
                  <a:lnTo>
                    <a:pt x="6970268" y="6023483"/>
                  </a:lnTo>
                  <a:lnTo>
                    <a:pt x="0" y="602348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2" r="0" b="-52"/>
              </a:stretch>
            </a:blipFill>
          </p:spPr>
        </p:sp>
      </p:grpSp>
      <p:grpSp>
        <p:nvGrpSpPr>
          <p:cNvPr name="Group 7" id="7"/>
          <p:cNvGrpSpPr/>
          <p:nvPr/>
        </p:nvGrpSpPr>
        <p:grpSpPr>
          <a:xfrm rot="0">
            <a:off x="-176066" y="7052411"/>
            <a:ext cx="4008787" cy="3464243"/>
            <a:chOff x="0" y="0"/>
            <a:chExt cx="5345049" cy="4618991"/>
          </a:xfrm>
        </p:grpSpPr>
        <p:sp>
          <p:nvSpPr>
            <p:cNvPr name="Freeform 8" id="8"/>
            <p:cNvSpPr/>
            <p:nvPr/>
          </p:nvSpPr>
          <p:spPr>
            <a:xfrm flipH="true" flipV="true" rot="0">
              <a:off x="0" y="0"/>
              <a:ext cx="5345049" cy="4618990"/>
            </a:xfrm>
            <a:custGeom>
              <a:avLst/>
              <a:gdLst/>
              <a:ahLst/>
              <a:cxnLst/>
              <a:rect r="r" b="b" t="t" l="l"/>
              <a:pathLst>
                <a:path h="4618990" w="5345049">
                  <a:moveTo>
                    <a:pt x="5345049" y="4618990"/>
                  </a:moveTo>
                  <a:lnTo>
                    <a:pt x="0" y="4618990"/>
                  </a:lnTo>
                  <a:lnTo>
                    <a:pt x="0" y="0"/>
                  </a:lnTo>
                  <a:lnTo>
                    <a:pt x="5345049" y="0"/>
                  </a:lnTo>
                  <a:lnTo>
                    <a:pt x="5345049" y="4618990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2" r="0" b="-52"/>
              </a:stretch>
            </a:blipFill>
          </p:spPr>
        </p:sp>
      </p:grpSp>
      <p:sp>
        <p:nvSpPr>
          <p:cNvPr name="Freeform 9" id="9"/>
          <p:cNvSpPr/>
          <p:nvPr/>
        </p:nvSpPr>
        <p:spPr>
          <a:xfrm flipH="true" flipV="true" rot="0">
            <a:off x="14535190" y="7778549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5448219" y="5016902"/>
                </a:moveTo>
                <a:lnTo>
                  <a:pt x="0" y="5016902"/>
                </a:lnTo>
                <a:lnTo>
                  <a:pt x="0" y="0"/>
                </a:lnTo>
                <a:lnTo>
                  <a:pt x="5448219" y="0"/>
                </a:lnTo>
                <a:lnTo>
                  <a:pt x="5448219" y="5016902"/>
                </a:lnTo>
                <a:close/>
              </a:path>
            </a:pathLst>
          </a:custGeom>
          <a:blipFill>
            <a:blip r:embed="rId2">
              <a:alphaModFix amt="19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grpSp>
        <p:nvGrpSpPr>
          <p:cNvPr name="Group 10" id="10"/>
          <p:cNvGrpSpPr/>
          <p:nvPr/>
        </p:nvGrpSpPr>
        <p:grpSpPr>
          <a:xfrm rot="0">
            <a:off x="185327" y="173069"/>
            <a:ext cx="17920906" cy="9976104"/>
            <a:chOff x="0" y="0"/>
            <a:chExt cx="23894541" cy="13301472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23894542" cy="13301472"/>
            </a:xfrm>
            <a:custGeom>
              <a:avLst/>
              <a:gdLst/>
              <a:ahLst/>
              <a:cxnLst/>
              <a:rect r="r" b="b" t="t" l="l"/>
              <a:pathLst>
                <a:path h="13301472" w="23894542">
                  <a:moveTo>
                    <a:pt x="0" y="0"/>
                  </a:moveTo>
                  <a:lnTo>
                    <a:pt x="23894542" y="0"/>
                  </a:lnTo>
                  <a:lnTo>
                    <a:pt x="23894542" y="13301472"/>
                  </a:lnTo>
                  <a:lnTo>
                    <a:pt x="0" y="1330147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0" t="-9879" r="0" b="-9879"/>
              </a:stretch>
            </a:blipFill>
          </p:spPr>
        </p:sp>
      </p:grpSp>
      <p:sp>
        <p:nvSpPr>
          <p:cNvPr name="Freeform 12" id="12"/>
          <p:cNvSpPr/>
          <p:nvPr/>
        </p:nvSpPr>
        <p:spPr>
          <a:xfrm flipH="false" flipV="false" rot="0">
            <a:off x="0" y="-144661"/>
            <a:ext cx="18288000" cy="1929259"/>
          </a:xfrm>
          <a:custGeom>
            <a:avLst/>
            <a:gdLst/>
            <a:ahLst/>
            <a:cxnLst/>
            <a:rect r="r" b="b" t="t" l="l"/>
            <a:pathLst>
              <a:path h="1929259" w="18288000">
                <a:moveTo>
                  <a:pt x="0" y="0"/>
                </a:moveTo>
                <a:lnTo>
                  <a:pt x="18288000" y="0"/>
                </a:lnTo>
                <a:lnTo>
                  <a:pt x="18288000" y="1929259"/>
                </a:lnTo>
                <a:lnTo>
                  <a:pt x="0" y="1929259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-111" r="0" b="-111"/>
            </a:stretch>
          </a:blipFill>
        </p:spPr>
      </p:sp>
      <p:sp>
        <p:nvSpPr>
          <p:cNvPr name="TextBox 13" id="13"/>
          <p:cNvSpPr txBox="true"/>
          <p:nvPr/>
        </p:nvSpPr>
        <p:spPr>
          <a:xfrm rot="0">
            <a:off x="1051267" y="186876"/>
            <a:ext cx="16208108" cy="9842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98"/>
              </a:lnSpc>
            </a:pPr>
            <a:r>
              <a:rPr lang="en-US" sz="3999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{NT_DES}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609223" y="1940099"/>
            <a:ext cx="17092197" cy="73279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598"/>
              </a:lnSpc>
            </a:pPr>
            <a:r>
              <a:rPr lang="en-US" sz="3999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{NT_EN_V4}</a:t>
            </a:r>
          </a:p>
          <a:p>
            <a:pPr algn="l">
              <a:lnSpc>
                <a:spcPts val="5598"/>
              </a:lnSpc>
            </a:pPr>
          </a:p>
          <a:p>
            <a:pPr algn="l">
              <a:lnSpc>
                <a:spcPts val="5598"/>
              </a:lnSpc>
            </a:pPr>
          </a:p>
          <a:p>
            <a:pPr algn="l">
              <a:lnSpc>
                <a:spcPts val="5598"/>
              </a:lnSpc>
            </a:pPr>
          </a:p>
          <a:p>
            <a:pPr algn="l">
              <a:lnSpc>
                <a:spcPts val="5598"/>
              </a:lnSpc>
            </a:pPr>
          </a:p>
          <a:p>
            <a:pPr algn="l">
              <a:lnSpc>
                <a:spcPts val="5598"/>
              </a:lnSpc>
            </a:pPr>
          </a:p>
          <a:p>
            <a:pPr algn="l">
              <a:lnSpc>
                <a:spcPts val="5598"/>
              </a:lnSpc>
            </a:pPr>
          </a:p>
          <a:p>
            <a:pPr algn="l">
              <a:lnSpc>
                <a:spcPts val="5598"/>
              </a:lnSpc>
            </a:pPr>
          </a:p>
          <a:p>
            <a:pPr algn="l">
              <a:lnSpc>
                <a:spcPts val="5598"/>
              </a:lnSpc>
            </a:pPr>
          </a:p>
          <a:p>
            <a:pPr algn="l">
              <a:lnSpc>
                <a:spcPts val="5598"/>
              </a:lnSpc>
            </a:pPr>
          </a:p>
        </p:txBody>
      </p:sp>
    </p:spTree>
  </p:cSld>
  <p:clrMapOvr>
    <a:masterClrMapping/>
  </p:clrMapOvr>
</p:sld>
</file>

<file path=ppt/slides/slide4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798976" y="-1112126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0" y="0"/>
                </a:moveTo>
                <a:lnTo>
                  <a:pt x="5448219" y="0"/>
                </a:lnTo>
                <a:lnTo>
                  <a:pt x="5448219" y="5016902"/>
                </a:lnTo>
                <a:lnTo>
                  <a:pt x="0" y="501690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48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-176066" y="-3525521"/>
            <a:ext cx="18640140" cy="18640140"/>
            <a:chOff x="0" y="0"/>
            <a:chExt cx="24853520" cy="2485352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853519" cy="24853519"/>
            </a:xfrm>
            <a:custGeom>
              <a:avLst/>
              <a:gdLst/>
              <a:ahLst/>
              <a:cxnLst/>
              <a:rect r="r" b="b" t="t" l="l"/>
              <a:pathLst>
                <a:path h="24853519" w="24853519">
                  <a:moveTo>
                    <a:pt x="0" y="0"/>
                  </a:moveTo>
                  <a:lnTo>
                    <a:pt x="24853519" y="0"/>
                  </a:lnTo>
                  <a:lnTo>
                    <a:pt x="24853519" y="24853519"/>
                  </a:lnTo>
                  <a:lnTo>
                    <a:pt x="0" y="2485351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alphaModFix amt="68000"/>
              </a:blip>
              <a:stretch>
                <a:fillRect l="0" t="0" r="0" b="0"/>
              </a:stretch>
            </a:blipFill>
          </p:spPr>
        </p:sp>
      </p:grpSp>
      <p:grpSp>
        <p:nvGrpSpPr>
          <p:cNvPr name="Group 5" id="5"/>
          <p:cNvGrpSpPr/>
          <p:nvPr/>
        </p:nvGrpSpPr>
        <p:grpSpPr>
          <a:xfrm rot="0">
            <a:off x="13236334" y="0"/>
            <a:ext cx="5227701" cy="4517612"/>
            <a:chOff x="0" y="0"/>
            <a:chExt cx="6970268" cy="6023483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6970268" cy="6023483"/>
            </a:xfrm>
            <a:custGeom>
              <a:avLst/>
              <a:gdLst/>
              <a:ahLst/>
              <a:cxnLst/>
              <a:rect r="r" b="b" t="t" l="l"/>
              <a:pathLst>
                <a:path h="6023483" w="6970268">
                  <a:moveTo>
                    <a:pt x="0" y="0"/>
                  </a:moveTo>
                  <a:lnTo>
                    <a:pt x="6970268" y="0"/>
                  </a:lnTo>
                  <a:lnTo>
                    <a:pt x="6970268" y="6023483"/>
                  </a:lnTo>
                  <a:lnTo>
                    <a:pt x="0" y="602348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2" r="0" b="-52"/>
              </a:stretch>
            </a:blipFill>
          </p:spPr>
        </p:sp>
      </p:grpSp>
      <p:grpSp>
        <p:nvGrpSpPr>
          <p:cNvPr name="Group 7" id="7"/>
          <p:cNvGrpSpPr/>
          <p:nvPr/>
        </p:nvGrpSpPr>
        <p:grpSpPr>
          <a:xfrm rot="0">
            <a:off x="-176066" y="7052411"/>
            <a:ext cx="4008787" cy="3464243"/>
            <a:chOff x="0" y="0"/>
            <a:chExt cx="5345049" cy="4618991"/>
          </a:xfrm>
        </p:grpSpPr>
        <p:sp>
          <p:nvSpPr>
            <p:cNvPr name="Freeform 8" id="8"/>
            <p:cNvSpPr/>
            <p:nvPr/>
          </p:nvSpPr>
          <p:spPr>
            <a:xfrm flipH="true" flipV="true" rot="0">
              <a:off x="0" y="0"/>
              <a:ext cx="5345049" cy="4618990"/>
            </a:xfrm>
            <a:custGeom>
              <a:avLst/>
              <a:gdLst/>
              <a:ahLst/>
              <a:cxnLst/>
              <a:rect r="r" b="b" t="t" l="l"/>
              <a:pathLst>
                <a:path h="4618990" w="5345049">
                  <a:moveTo>
                    <a:pt x="5345049" y="4618990"/>
                  </a:moveTo>
                  <a:lnTo>
                    <a:pt x="0" y="4618990"/>
                  </a:lnTo>
                  <a:lnTo>
                    <a:pt x="0" y="0"/>
                  </a:lnTo>
                  <a:lnTo>
                    <a:pt x="5345049" y="0"/>
                  </a:lnTo>
                  <a:lnTo>
                    <a:pt x="5345049" y="4618990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2" r="0" b="-52"/>
              </a:stretch>
            </a:blipFill>
          </p:spPr>
        </p:sp>
      </p:grpSp>
      <p:sp>
        <p:nvSpPr>
          <p:cNvPr name="Freeform 9" id="9"/>
          <p:cNvSpPr/>
          <p:nvPr/>
        </p:nvSpPr>
        <p:spPr>
          <a:xfrm flipH="true" flipV="true" rot="0">
            <a:off x="14535190" y="7778549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5448219" y="5016902"/>
                </a:moveTo>
                <a:lnTo>
                  <a:pt x="0" y="5016902"/>
                </a:lnTo>
                <a:lnTo>
                  <a:pt x="0" y="0"/>
                </a:lnTo>
                <a:lnTo>
                  <a:pt x="5448219" y="0"/>
                </a:lnTo>
                <a:lnTo>
                  <a:pt x="5448219" y="5016902"/>
                </a:lnTo>
                <a:close/>
              </a:path>
            </a:pathLst>
          </a:custGeom>
          <a:blipFill>
            <a:blip r:embed="rId2">
              <a:alphaModFix amt="19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grpSp>
        <p:nvGrpSpPr>
          <p:cNvPr name="Group 10" id="10"/>
          <p:cNvGrpSpPr/>
          <p:nvPr/>
        </p:nvGrpSpPr>
        <p:grpSpPr>
          <a:xfrm rot="0">
            <a:off x="185327" y="173069"/>
            <a:ext cx="17920906" cy="9976104"/>
            <a:chOff x="0" y="0"/>
            <a:chExt cx="23894541" cy="13301472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23894542" cy="13301472"/>
            </a:xfrm>
            <a:custGeom>
              <a:avLst/>
              <a:gdLst/>
              <a:ahLst/>
              <a:cxnLst/>
              <a:rect r="r" b="b" t="t" l="l"/>
              <a:pathLst>
                <a:path h="13301472" w="23894542">
                  <a:moveTo>
                    <a:pt x="0" y="0"/>
                  </a:moveTo>
                  <a:lnTo>
                    <a:pt x="23894542" y="0"/>
                  </a:lnTo>
                  <a:lnTo>
                    <a:pt x="23894542" y="13301472"/>
                  </a:lnTo>
                  <a:lnTo>
                    <a:pt x="0" y="1330147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0" t="-9879" r="0" b="-9879"/>
              </a:stretch>
            </a:blipFill>
          </p:spPr>
        </p:sp>
      </p:grpSp>
      <p:sp>
        <p:nvSpPr>
          <p:cNvPr name="Freeform 12" id="12"/>
          <p:cNvSpPr/>
          <p:nvPr/>
        </p:nvSpPr>
        <p:spPr>
          <a:xfrm flipH="false" flipV="false" rot="0">
            <a:off x="0" y="-144661"/>
            <a:ext cx="18288000" cy="1929259"/>
          </a:xfrm>
          <a:custGeom>
            <a:avLst/>
            <a:gdLst/>
            <a:ahLst/>
            <a:cxnLst/>
            <a:rect r="r" b="b" t="t" l="l"/>
            <a:pathLst>
              <a:path h="1929259" w="18288000">
                <a:moveTo>
                  <a:pt x="0" y="0"/>
                </a:moveTo>
                <a:lnTo>
                  <a:pt x="18288000" y="0"/>
                </a:lnTo>
                <a:lnTo>
                  <a:pt x="18288000" y="1929259"/>
                </a:lnTo>
                <a:lnTo>
                  <a:pt x="0" y="1929259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-111" r="0" b="-111"/>
            </a:stretch>
          </a:blipFill>
        </p:spPr>
      </p:sp>
      <p:sp>
        <p:nvSpPr>
          <p:cNvPr name="TextBox 13" id="13"/>
          <p:cNvSpPr txBox="true"/>
          <p:nvPr/>
        </p:nvSpPr>
        <p:spPr>
          <a:xfrm rot="0">
            <a:off x="1051267" y="186876"/>
            <a:ext cx="16208108" cy="9842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98"/>
              </a:lnSpc>
            </a:pPr>
            <a:r>
              <a:rPr lang="en-US" sz="3999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{NT_DES}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609223" y="1940099"/>
            <a:ext cx="17092197" cy="73279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598"/>
              </a:lnSpc>
            </a:pPr>
            <a:r>
              <a:rPr lang="en-US" sz="3999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{NT_EN_V5}</a:t>
            </a:r>
          </a:p>
          <a:p>
            <a:pPr algn="l">
              <a:lnSpc>
                <a:spcPts val="5598"/>
              </a:lnSpc>
            </a:pPr>
          </a:p>
          <a:p>
            <a:pPr algn="l">
              <a:lnSpc>
                <a:spcPts val="5598"/>
              </a:lnSpc>
            </a:pPr>
          </a:p>
          <a:p>
            <a:pPr algn="l">
              <a:lnSpc>
                <a:spcPts val="5598"/>
              </a:lnSpc>
            </a:pPr>
          </a:p>
          <a:p>
            <a:pPr algn="l">
              <a:lnSpc>
                <a:spcPts val="5598"/>
              </a:lnSpc>
            </a:pPr>
          </a:p>
          <a:p>
            <a:pPr algn="l">
              <a:lnSpc>
                <a:spcPts val="5598"/>
              </a:lnSpc>
            </a:pPr>
          </a:p>
          <a:p>
            <a:pPr algn="l">
              <a:lnSpc>
                <a:spcPts val="5598"/>
              </a:lnSpc>
            </a:pPr>
          </a:p>
          <a:p>
            <a:pPr algn="l">
              <a:lnSpc>
                <a:spcPts val="5598"/>
              </a:lnSpc>
            </a:pPr>
          </a:p>
          <a:p>
            <a:pPr algn="l">
              <a:lnSpc>
                <a:spcPts val="5598"/>
              </a:lnSpc>
            </a:pPr>
          </a:p>
          <a:p>
            <a:pPr algn="l">
              <a:lnSpc>
                <a:spcPts val="5598"/>
              </a:lnSpc>
            </a:pPr>
          </a:p>
        </p:txBody>
      </p:sp>
    </p:spTree>
  </p:cSld>
  <p:clrMapOvr>
    <a:masterClrMapping/>
  </p:clrMapOvr>
</p:sld>
</file>

<file path=ppt/slides/slide4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798976" y="-1112126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0" y="0"/>
                </a:moveTo>
                <a:lnTo>
                  <a:pt x="5448219" y="0"/>
                </a:lnTo>
                <a:lnTo>
                  <a:pt x="5448219" y="5016902"/>
                </a:lnTo>
                <a:lnTo>
                  <a:pt x="0" y="501690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48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-176066" y="-3525521"/>
            <a:ext cx="18640140" cy="18640140"/>
            <a:chOff x="0" y="0"/>
            <a:chExt cx="24853520" cy="2485352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853519" cy="24853519"/>
            </a:xfrm>
            <a:custGeom>
              <a:avLst/>
              <a:gdLst/>
              <a:ahLst/>
              <a:cxnLst/>
              <a:rect r="r" b="b" t="t" l="l"/>
              <a:pathLst>
                <a:path h="24853519" w="24853519">
                  <a:moveTo>
                    <a:pt x="0" y="0"/>
                  </a:moveTo>
                  <a:lnTo>
                    <a:pt x="24853519" y="0"/>
                  </a:lnTo>
                  <a:lnTo>
                    <a:pt x="24853519" y="24853519"/>
                  </a:lnTo>
                  <a:lnTo>
                    <a:pt x="0" y="2485351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alphaModFix amt="68000"/>
              </a:blip>
              <a:stretch>
                <a:fillRect l="0" t="0" r="0" b="0"/>
              </a:stretch>
            </a:blipFill>
          </p:spPr>
        </p:sp>
      </p:grpSp>
      <p:grpSp>
        <p:nvGrpSpPr>
          <p:cNvPr name="Group 5" id="5"/>
          <p:cNvGrpSpPr/>
          <p:nvPr/>
        </p:nvGrpSpPr>
        <p:grpSpPr>
          <a:xfrm rot="0">
            <a:off x="13236334" y="0"/>
            <a:ext cx="5227701" cy="4517612"/>
            <a:chOff x="0" y="0"/>
            <a:chExt cx="6970268" cy="6023483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6970268" cy="6023483"/>
            </a:xfrm>
            <a:custGeom>
              <a:avLst/>
              <a:gdLst/>
              <a:ahLst/>
              <a:cxnLst/>
              <a:rect r="r" b="b" t="t" l="l"/>
              <a:pathLst>
                <a:path h="6023483" w="6970268">
                  <a:moveTo>
                    <a:pt x="0" y="0"/>
                  </a:moveTo>
                  <a:lnTo>
                    <a:pt x="6970268" y="0"/>
                  </a:lnTo>
                  <a:lnTo>
                    <a:pt x="6970268" y="6023483"/>
                  </a:lnTo>
                  <a:lnTo>
                    <a:pt x="0" y="602348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2" r="0" b="-52"/>
              </a:stretch>
            </a:blipFill>
          </p:spPr>
        </p:sp>
      </p:grpSp>
      <p:grpSp>
        <p:nvGrpSpPr>
          <p:cNvPr name="Group 7" id="7"/>
          <p:cNvGrpSpPr/>
          <p:nvPr/>
        </p:nvGrpSpPr>
        <p:grpSpPr>
          <a:xfrm rot="0">
            <a:off x="-176066" y="5999066"/>
            <a:ext cx="5227701" cy="4517612"/>
            <a:chOff x="0" y="0"/>
            <a:chExt cx="6970268" cy="6023483"/>
          </a:xfrm>
        </p:grpSpPr>
        <p:sp>
          <p:nvSpPr>
            <p:cNvPr name="Freeform 8" id="8"/>
            <p:cNvSpPr/>
            <p:nvPr/>
          </p:nvSpPr>
          <p:spPr>
            <a:xfrm flipH="true" flipV="true" rot="0">
              <a:off x="0" y="0"/>
              <a:ext cx="6970268" cy="6023483"/>
            </a:xfrm>
            <a:custGeom>
              <a:avLst/>
              <a:gdLst/>
              <a:ahLst/>
              <a:cxnLst/>
              <a:rect r="r" b="b" t="t" l="l"/>
              <a:pathLst>
                <a:path h="6023483" w="6970268">
                  <a:moveTo>
                    <a:pt x="6970268" y="6023483"/>
                  </a:moveTo>
                  <a:lnTo>
                    <a:pt x="0" y="6023483"/>
                  </a:lnTo>
                  <a:lnTo>
                    <a:pt x="0" y="0"/>
                  </a:lnTo>
                  <a:lnTo>
                    <a:pt x="6970268" y="0"/>
                  </a:lnTo>
                  <a:lnTo>
                    <a:pt x="6970268" y="6023483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2" r="0" b="-52"/>
              </a:stretch>
            </a:blipFill>
          </p:spPr>
        </p:sp>
      </p:grpSp>
      <p:sp>
        <p:nvSpPr>
          <p:cNvPr name="Freeform 9" id="9"/>
          <p:cNvSpPr/>
          <p:nvPr/>
        </p:nvSpPr>
        <p:spPr>
          <a:xfrm flipH="true" flipV="true" rot="0">
            <a:off x="14535190" y="7778549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5448219" y="5016902"/>
                </a:moveTo>
                <a:lnTo>
                  <a:pt x="0" y="5016902"/>
                </a:lnTo>
                <a:lnTo>
                  <a:pt x="0" y="0"/>
                </a:lnTo>
                <a:lnTo>
                  <a:pt x="5448219" y="0"/>
                </a:lnTo>
                <a:lnTo>
                  <a:pt x="5448219" y="5016902"/>
                </a:lnTo>
                <a:close/>
              </a:path>
            </a:pathLst>
          </a:custGeom>
          <a:blipFill>
            <a:blip r:embed="rId2">
              <a:alphaModFix amt="19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sp>
        <p:nvSpPr>
          <p:cNvPr name="TextBox 10" id="10"/>
          <p:cNvSpPr txBox="true"/>
          <p:nvPr/>
        </p:nvSpPr>
        <p:spPr>
          <a:xfrm rot="0">
            <a:off x="1429259" y="3797020"/>
            <a:ext cx="15429489" cy="10982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777"/>
              </a:lnSpc>
            </a:pPr>
            <a:r>
              <a:rPr lang="en-US" sz="4999" b="true">
                <a:solidFill>
                  <a:srgbClr val="000000"/>
                </a:solidFill>
                <a:latin typeface="Cambria Bold"/>
                <a:ea typeface="Cambria Bold"/>
                <a:cs typeface="Cambria Bold"/>
                <a:sym typeface="Cambria Bold"/>
              </a:rPr>
              <a:t>{GOSPEL_DES}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798976" y="-1112126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0" y="0"/>
                </a:moveTo>
                <a:lnTo>
                  <a:pt x="5448219" y="0"/>
                </a:lnTo>
                <a:lnTo>
                  <a:pt x="5448219" y="5016902"/>
                </a:lnTo>
                <a:lnTo>
                  <a:pt x="0" y="501690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48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-176066" y="-3525521"/>
            <a:ext cx="18640140" cy="18640140"/>
            <a:chOff x="0" y="0"/>
            <a:chExt cx="24853520" cy="2485352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853519" cy="24853519"/>
            </a:xfrm>
            <a:custGeom>
              <a:avLst/>
              <a:gdLst/>
              <a:ahLst/>
              <a:cxnLst/>
              <a:rect r="r" b="b" t="t" l="l"/>
              <a:pathLst>
                <a:path h="24853519" w="24853519">
                  <a:moveTo>
                    <a:pt x="0" y="0"/>
                  </a:moveTo>
                  <a:lnTo>
                    <a:pt x="24853519" y="0"/>
                  </a:lnTo>
                  <a:lnTo>
                    <a:pt x="24853519" y="24853519"/>
                  </a:lnTo>
                  <a:lnTo>
                    <a:pt x="0" y="2485351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alphaModFix amt="68000"/>
              </a:blip>
              <a:stretch>
                <a:fillRect l="0" t="0" r="0" b="0"/>
              </a:stretch>
            </a:blipFill>
          </p:spPr>
        </p:sp>
      </p:grpSp>
      <p:grpSp>
        <p:nvGrpSpPr>
          <p:cNvPr name="Group 5" id="5"/>
          <p:cNvGrpSpPr/>
          <p:nvPr/>
        </p:nvGrpSpPr>
        <p:grpSpPr>
          <a:xfrm rot="0">
            <a:off x="13236334" y="0"/>
            <a:ext cx="5227701" cy="4517612"/>
            <a:chOff x="0" y="0"/>
            <a:chExt cx="6970268" cy="6023483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6970268" cy="6023483"/>
            </a:xfrm>
            <a:custGeom>
              <a:avLst/>
              <a:gdLst/>
              <a:ahLst/>
              <a:cxnLst/>
              <a:rect r="r" b="b" t="t" l="l"/>
              <a:pathLst>
                <a:path h="6023483" w="6970268">
                  <a:moveTo>
                    <a:pt x="0" y="0"/>
                  </a:moveTo>
                  <a:lnTo>
                    <a:pt x="6970268" y="0"/>
                  </a:lnTo>
                  <a:lnTo>
                    <a:pt x="6970268" y="6023483"/>
                  </a:lnTo>
                  <a:lnTo>
                    <a:pt x="0" y="602348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2" r="0" b="-52"/>
              </a:stretch>
            </a:blipFill>
          </p:spPr>
        </p:sp>
      </p:grpSp>
      <p:grpSp>
        <p:nvGrpSpPr>
          <p:cNvPr name="Group 7" id="7"/>
          <p:cNvGrpSpPr/>
          <p:nvPr/>
        </p:nvGrpSpPr>
        <p:grpSpPr>
          <a:xfrm rot="0">
            <a:off x="-176066" y="7052411"/>
            <a:ext cx="4008787" cy="3464243"/>
            <a:chOff x="0" y="0"/>
            <a:chExt cx="5345049" cy="4618991"/>
          </a:xfrm>
        </p:grpSpPr>
        <p:sp>
          <p:nvSpPr>
            <p:cNvPr name="Freeform 8" id="8"/>
            <p:cNvSpPr/>
            <p:nvPr/>
          </p:nvSpPr>
          <p:spPr>
            <a:xfrm flipH="true" flipV="true" rot="0">
              <a:off x="0" y="0"/>
              <a:ext cx="5345049" cy="4618990"/>
            </a:xfrm>
            <a:custGeom>
              <a:avLst/>
              <a:gdLst/>
              <a:ahLst/>
              <a:cxnLst/>
              <a:rect r="r" b="b" t="t" l="l"/>
              <a:pathLst>
                <a:path h="4618990" w="5345049">
                  <a:moveTo>
                    <a:pt x="5345049" y="4618990"/>
                  </a:moveTo>
                  <a:lnTo>
                    <a:pt x="0" y="4618990"/>
                  </a:lnTo>
                  <a:lnTo>
                    <a:pt x="0" y="0"/>
                  </a:lnTo>
                  <a:lnTo>
                    <a:pt x="5345049" y="0"/>
                  </a:lnTo>
                  <a:lnTo>
                    <a:pt x="5345049" y="4618990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2" r="0" b="-52"/>
              </a:stretch>
            </a:blipFill>
          </p:spPr>
        </p:sp>
      </p:grpSp>
      <p:sp>
        <p:nvSpPr>
          <p:cNvPr name="Freeform 9" id="9"/>
          <p:cNvSpPr/>
          <p:nvPr/>
        </p:nvSpPr>
        <p:spPr>
          <a:xfrm flipH="true" flipV="true" rot="0">
            <a:off x="14535190" y="7778549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5448219" y="5016902"/>
                </a:moveTo>
                <a:lnTo>
                  <a:pt x="0" y="5016902"/>
                </a:lnTo>
                <a:lnTo>
                  <a:pt x="0" y="0"/>
                </a:lnTo>
                <a:lnTo>
                  <a:pt x="5448219" y="0"/>
                </a:lnTo>
                <a:lnTo>
                  <a:pt x="5448219" y="5016902"/>
                </a:lnTo>
                <a:close/>
              </a:path>
            </a:pathLst>
          </a:custGeom>
          <a:blipFill>
            <a:blip r:embed="rId2">
              <a:alphaModFix amt="19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grpSp>
        <p:nvGrpSpPr>
          <p:cNvPr name="Group 10" id="10"/>
          <p:cNvGrpSpPr/>
          <p:nvPr/>
        </p:nvGrpSpPr>
        <p:grpSpPr>
          <a:xfrm rot="0">
            <a:off x="185327" y="173069"/>
            <a:ext cx="17920906" cy="9976104"/>
            <a:chOff x="0" y="0"/>
            <a:chExt cx="23894541" cy="13301472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23894542" cy="13301472"/>
            </a:xfrm>
            <a:custGeom>
              <a:avLst/>
              <a:gdLst/>
              <a:ahLst/>
              <a:cxnLst/>
              <a:rect r="r" b="b" t="t" l="l"/>
              <a:pathLst>
                <a:path h="13301472" w="23894542">
                  <a:moveTo>
                    <a:pt x="0" y="0"/>
                  </a:moveTo>
                  <a:lnTo>
                    <a:pt x="23894542" y="0"/>
                  </a:lnTo>
                  <a:lnTo>
                    <a:pt x="23894542" y="13301472"/>
                  </a:lnTo>
                  <a:lnTo>
                    <a:pt x="0" y="1330147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0" t="-9879" r="0" b="-9879"/>
              </a:stretch>
            </a:blipFill>
          </p:spPr>
        </p:sp>
      </p:grpSp>
      <p:sp>
        <p:nvSpPr>
          <p:cNvPr name="Freeform 12" id="12"/>
          <p:cNvSpPr/>
          <p:nvPr/>
        </p:nvSpPr>
        <p:spPr>
          <a:xfrm flipH="false" flipV="false" rot="0">
            <a:off x="0" y="-144661"/>
            <a:ext cx="18288000" cy="1929259"/>
          </a:xfrm>
          <a:custGeom>
            <a:avLst/>
            <a:gdLst/>
            <a:ahLst/>
            <a:cxnLst/>
            <a:rect r="r" b="b" t="t" l="l"/>
            <a:pathLst>
              <a:path h="1929259" w="18288000">
                <a:moveTo>
                  <a:pt x="0" y="0"/>
                </a:moveTo>
                <a:lnTo>
                  <a:pt x="18288000" y="0"/>
                </a:lnTo>
                <a:lnTo>
                  <a:pt x="18288000" y="1929259"/>
                </a:lnTo>
                <a:lnTo>
                  <a:pt x="0" y="1929259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-111" r="0" b="-111"/>
            </a:stretch>
          </a:blipFill>
        </p:spPr>
      </p:sp>
      <p:sp>
        <p:nvSpPr>
          <p:cNvPr name="TextBox 13" id="13"/>
          <p:cNvSpPr txBox="true"/>
          <p:nvPr/>
        </p:nvSpPr>
        <p:spPr>
          <a:xfrm rot="0">
            <a:off x="1211202" y="137356"/>
            <a:ext cx="15865597" cy="9842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98"/>
              </a:lnSpc>
            </a:pPr>
            <a:r>
              <a:rPr lang="en-US" sz="3999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{HYMN1_DES}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511198" y="1820656"/>
            <a:ext cx="8222178" cy="7945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719"/>
              </a:lnSpc>
            </a:pPr>
            <a:r>
              <a:rPr lang="en-US" sz="4800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{HYMN1_KN_V2}</a:t>
            </a: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</p:txBody>
      </p:sp>
      <p:sp>
        <p:nvSpPr>
          <p:cNvPr name="TextBox 15" id="15"/>
          <p:cNvSpPr txBox="true"/>
          <p:nvPr/>
        </p:nvSpPr>
        <p:spPr>
          <a:xfrm rot="0">
            <a:off x="9471746" y="1820656"/>
            <a:ext cx="8222178" cy="7945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719"/>
              </a:lnSpc>
            </a:pPr>
            <a:r>
              <a:rPr lang="en-US" sz="4800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{HYMN1_EN_V2}</a:t>
            </a: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</p:txBody>
      </p:sp>
    </p:spTree>
  </p:cSld>
  <p:clrMapOvr>
    <a:masterClrMapping/>
  </p:clrMapOvr>
</p:sld>
</file>

<file path=ppt/slides/slide5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798976" y="-1112126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0" y="0"/>
                </a:moveTo>
                <a:lnTo>
                  <a:pt x="5448219" y="0"/>
                </a:lnTo>
                <a:lnTo>
                  <a:pt x="5448219" y="5016902"/>
                </a:lnTo>
                <a:lnTo>
                  <a:pt x="0" y="501690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48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-176066" y="-3525521"/>
            <a:ext cx="18640140" cy="18640140"/>
            <a:chOff x="0" y="0"/>
            <a:chExt cx="24853520" cy="2485352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853519" cy="24853519"/>
            </a:xfrm>
            <a:custGeom>
              <a:avLst/>
              <a:gdLst/>
              <a:ahLst/>
              <a:cxnLst/>
              <a:rect r="r" b="b" t="t" l="l"/>
              <a:pathLst>
                <a:path h="24853519" w="24853519">
                  <a:moveTo>
                    <a:pt x="0" y="0"/>
                  </a:moveTo>
                  <a:lnTo>
                    <a:pt x="24853519" y="0"/>
                  </a:lnTo>
                  <a:lnTo>
                    <a:pt x="24853519" y="24853519"/>
                  </a:lnTo>
                  <a:lnTo>
                    <a:pt x="0" y="2485351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alphaModFix amt="68000"/>
              </a:blip>
              <a:stretch>
                <a:fillRect l="0" t="0" r="0" b="0"/>
              </a:stretch>
            </a:blipFill>
          </p:spPr>
        </p:sp>
      </p:grpSp>
      <p:grpSp>
        <p:nvGrpSpPr>
          <p:cNvPr name="Group 5" id="5"/>
          <p:cNvGrpSpPr/>
          <p:nvPr/>
        </p:nvGrpSpPr>
        <p:grpSpPr>
          <a:xfrm rot="0">
            <a:off x="13236334" y="0"/>
            <a:ext cx="5227701" cy="4517612"/>
            <a:chOff x="0" y="0"/>
            <a:chExt cx="6970268" cy="6023483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6970268" cy="6023483"/>
            </a:xfrm>
            <a:custGeom>
              <a:avLst/>
              <a:gdLst/>
              <a:ahLst/>
              <a:cxnLst/>
              <a:rect r="r" b="b" t="t" l="l"/>
              <a:pathLst>
                <a:path h="6023483" w="6970268">
                  <a:moveTo>
                    <a:pt x="0" y="0"/>
                  </a:moveTo>
                  <a:lnTo>
                    <a:pt x="6970268" y="0"/>
                  </a:lnTo>
                  <a:lnTo>
                    <a:pt x="6970268" y="6023483"/>
                  </a:lnTo>
                  <a:lnTo>
                    <a:pt x="0" y="602348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2" r="0" b="-52"/>
              </a:stretch>
            </a:blipFill>
          </p:spPr>
        </p:sp>
      </p:grpSp>
      <p:grpSp>
        <p:nvGrpSpPr>
          <p:cNvPr name="Group 7" id="7"/>
          <p:cNvGrpSpPr/>
          <p:nvPr/>
        </p:nvGrpSpPr>
        <p:grpSpPr>
          <a:xfrm rot="0">
            <a:off x="-176066" y="7052411"/>
            <a:ext cx="4008787" cy="3464243"/>
            <a:chOff x="0" y="0"/>
            <a:chExt cx="5345049" cy="4618991"/>
          </a:xfrm>
        </p:grpSpPr>
        <p:sp>
          <p:nvSpPr>
            <p:cNvPr name="Freeform 8" id="8"/>
            <p:cNvSpPr/>
            <p:nvPr/>
          </p:nvSpPr>
          <p:spPr>
            <a:xfrm flipH="true" flipV="true" rot="0">
              <a:off x="0" y="0"/>
              <a:ext cx="5345049" cy="4618990"/>
            </a:xfrm>
            <a:custGeom>
              <a:avLst/>
              <a:gdLst/>
              <a:ahLst/>
              <a:cxnLst/>
              <a:rect r="r" b="b" t="t" l="l"/>
              <a:pathLst>
                <a:path h="4618990" w="5345049">
                  <a:moveTo>
                    <a:pt x="5345049" y="4618990"/>
                  </a:moveTo>
                  <a:lnTo>
                    <a:pt x="0" y="4618990"/>
                  </a:lnTo>
                  <a:lnTo>
                    <a:pt x="0" y="0"/>
                  </a:lnTo>
                  <a:lnTo>
                    <a:pt x="5345049" y="0"/>
                  </a:lnTo>
                  <a:lnTo>
                    <a:pt x="5345049" y="4618990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2" r="0" b="-52"/>
              </a:stretch>
            </a:blipFill>
          </p:spPr>
        </p:sp>
      </p:grpSp>
      <p:sp>
        <p:nvSpPr>
          <p:cNvPr name="Freeform 9" id="9"/>
          <p:cNvSpPr/>
          <p:nvPr/>
        </p:nvSpPr>
        <p:spPr>
          <a:xfrm flipH="true" flipV="true" rot="0">
            <a:off x="14535190" y="7778549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5448219" y="5016902"/>
                </a:moveTo>
                <a:lnTo>
                  <a:pt x="0" y="5016902"/>
                </a:lnTo>
                <a:lnTo>
                  <a:pt x="0" y="0"/>
                </a:lnTo>
                <a:lnTo>
                  <a:pt x="5448219" y="0"/>
                </a:lnTo>
                <a:lnTo>
                  <a:pt x="5448219" y="5016902"/>
                </a:lnTo>
                <a:close/>
              </a:path>
            </a:pathLst>
          </a:custGeom>
          <a:blipFill>
            <a:blip r:embed="rId2">
              <a:alphaModFix amt="19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grpSp>
        <p:nvGrpSpPr>
          <p:cNvPr name="Group 10" id="10"/>
          <p:cNvGrpSpPr/>
          <p:nvPr/>
        </p:nvGrpSpPr>
        <p:grpSpPr>
          <a:xfrm rot="0">
            <a:off x="185327" y="173069"/>
            <a:ext cx="17920906" cy="9976104"/>
            <a:chOff x="0" y="0"/>
            <a:chExt cx="23894541" cy="13301472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23894542" cy="13301472"/>
            </a:xfrm>
            <a:custGeom>
              <a:avLst/>
              <a:gdLst/>
              <a:ahLst/>
              <a:cxnLst/>
              <a:rect r="r" b="b" t="t" l="l"/>
              <a:pathLst>
                <a:path h="13301472" w="23894542">
                  <a:moveTo>
                    <a:pt x="0" y="0"/>
                  </a:moveTo>
                  <a:lnTo>
                    <a:pt x="23894542" y="0"/>
                  </a:lnTo>
                  <a:lnTo>
                    <a:pt x="23894542" y="13301472"/>
                  </a:lnTo>
                  <a:lnTo>
                    <a:pt x="0" y="1330147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0" t="-9879" r="0" b="-9879"/>
              </a:stretch>
            </a:blipFill>
          </p:spPr>
        </p:sp>
      </p:grpSp>
      <p:sp>
        <p:nvSpPr>
          <p:cNvPr name="Freeform 12" id="12"/>
          <p:cNvSpPr/>
          <p:nvPr/>
        </p:nvSpPr>
        <p:spPr>
          <a:xfrm flipH="false" flipV="false" rot="0">
            <a:off x="0" y="-144661"/>
            <a:ext cx="18288000" cy="1929259"/>
          </a:xfrm>
          <a:custGeom>
            <a:avLst/>
            <a:gdLst/>
            <a:ahLst/>
            <a:cxnLst/>
            <a:rect r="r" b="b" t="t" l="l"/>
            <a:pathLst>
              <a:path h="1929259" w="18288000">
                <a:moveTo>
                  <a:pt x="0" y="0"/>
                </a:moveTo>
                <a:lnTo>
                  <a:pt x="18288000" y="0"/>
                </a:lnTo>
                <a:lnTo>
                  <a:pt x="18288000" y="1929259"/>
                </a:lnTo>
                <a:lnTo>
                  <a:pt x="0" y="1929259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-111" r="0" b="-111"/>
            </a:stretch>
          </a:blipFill>
        </p:spPr>
      </p:sp>
      <p:sp>
        <p:nvSpPr>
          <p:cNvPr name="TextBox 13" id="13"/>
          <p:cNvSpPr txBox="true"/>
          <p:nvPr/>
        </p:nvSpPr>
        <p:spPr>
          <a:xfrm rot="0">
            <a:off x="625656" y="2161482"/>
            <a:ext cx="16894999" cy="73279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598"/>
              </a:lnSpc>
            </a:pPr>
            <a:r>
              <a:rPr lang="en-US" sz="3999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{GOSPEL_EN_V1}</a:t>
            </a:r>
          </a:p>
          <a:p>
            <a:pPr algn="l">
              <a:lnSpc>
                <a:spcPts val="5598"/>
              </a:lnSpc>
            </a:pPr>
          </a:p>
          <a:p>
            <a:pPr algn="l">
              <a:lnSpc>
                <a:spcPts val="5598"/>
              </a:lnSpc>
            </a:pPr>
          </a:p>
          <a:p>
            <a:pPr algn="l">
              <a:lnSpc>
                <a:spcPts val="5598"/>
              </a:lnSpc>
            </a:pPr>
          </a:p>
          <a:p>
            <a:pPr algn="l">
              <a:lnSpc>
                <a:spcPts val="5598"/>
              </a:lnSpc>
            </a:pPr>
          </a:p>
          <a:p>
            <a:pPr algn="l">
              <a:lnSpc>
                <a:spcPts val="5598"/>
              </a:lnSpc>
            </a:pPr>
          </a:p>
          <a:p>
            <a:pPr algn="l">
              <a:lnSpc>
                <a:spcPts val="5598"/>
              </a:lnSpc>
            </a:pPr>
          </a:p>
          <a:p>
            <a:pPr algn="l">
              <a:lnSpc>
                <a:spcPts val="5598"/>
              </a:lnSpc>
            </a:pPr>
          </a:p>
          <a:p>
            <a:pPr algn="l">
              <a:lnSpc>
                <a:spcPts val="5598"/>
              </a:lnSpc>
            </a:pPr>
          </a:p>
          <a:p>
            <a:pPr algn="l">
              <a:lnSpc>
                <a:spcPts val="5598"/>
              </a:lnSpc>
            </a:pPr>
          </a:p>
        </p:txBody>
      </p:sp>
      <p:sp>
        <p:nvSpPr>
          <p:cNvPr name="TextBox 14" id="14"/>
          <p:cNvSpPr txBox="true"/>
          <p:nvPr/>
        </p:nvSpPr>
        <p:spPr>
          <a:xfrm rot="0">
            <a:off x="1028700" y="137356"/>
            <a:ext cx="16230600" cy="9842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98"/>
              </a:lnSpc>
            </a:pPr>
            <a:r>
              <a:rPr lang="en-US" sz="3999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{GOSPEL_DES}</a:t>
            </a:r>
          </a:p>
        </p:txBody>
      </p:sp>
    </p:spTree>
  </p:cSld>
  <p:clrMapOvr>
    <a:masterClrMapping/>
  </p:clrMapOvr>
</p:sld>
</file>

<file path=ppt/slides/slide5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798976" y="-1112126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0" y="0"/>
                </a:moveTo>
                <a:lnTo>
                  <a:pt x="5448219" y="0"/>
                </a:lnTo>
                <a:lnTo>
                  <a:pt x="5448219" y="5016902"/>
                </a:lnTo>
                <a:lnTo>
                  <a:pt x="0" y="501690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48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-176066" y="-3525521"/>
            <a:ext cx="18640140" cy="18640140"/>
            <a:chOff x="0" y="0"/>
            <a:chExt cx="24853520" cy="2485352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853519" cy="24853519"/>
            </a:xfrm>
            <a:custGeom>
              <a:avLst/>
              <a:gdLst/>
              <a:ahLst/>
              <a:cxnLst/>
              <a:rect r="r" b="b" t="t" l="l"/>
              <a:pathLst>
                <a:path h="24853519" w="24853519">
                  <a:moveTo>
                    <a:pt x="0" y="0"/>
                  </a:moveTo>
                  <a:lnTo>
                    <a:pt x="24853519" y="0"/>
                  </a:lnTo>
                  <a:lnTo>
                    <a:pt x="24853519" y="24853519"/>
                  </a:lnTo>
                  <a:lnTo>
                    <a:pt x="0" y="2485351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alphaModFix amt="68000"/>
              </a:blip>
              <a:stretch>
                <a:fillRect l="0" t="0" r="0" b="0"/>
              </a:stretch>
            </a:blipFill>
          </p:spPr>
        </p:sp>
      </p:grpSp>
      <p:grpSp>
        <p:nvGrpSpPr>
          <p:cNvPr name="Group 5" id="5"/>
          <p:cNvGrpSpPr/>
          <p:nvPr/>
        </p:nvGrpSpPr>
        <p:grpSpPr>
          <a:xfrm rot="0">
            <a:off x="13236334" y="0"/>
            <a:ext cx="5227701" cy="4517612"/>
            <a:chOff x="0" y="0"/>
            <a:chExt cx="6970268" cy="6023483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6970268" cy="6023483"/>
            </a:xfrm>
            <a:custGeom>
              <a:avLst/>
              <a:gdLst/>
              <a:ahLst/>
              <a:cxnLst/>
              <a:rect r="r" b="b" t="t" l="l"/>
              <a:pathLst>
                <a:path h="6023483" w="6970268">
                  <a:moveTo>
                    <a:pt x="0" y="0"/>
                  </a:moveTo>
                  <a:lnTo>
                    <a:pt x="6970268" y="0"/>
                  </a:lnTo>
                  <a:lnTo>
                    <a:pt x="6970268" y="6023483"/>
                  </a:lnTo>
                  <a:lnTo>
                    <a:pt x="0" y="602348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2" r="0" b="-52"/>
              </a:stretch>
            </a:blipFill>
          </p:spPr>
        </p:sp>
      </p:grpSp>
      <p:grpSp>
        <p:nvGrpSpPr>
          <p:cNvPr name="Group 7" id="7"/>
          <p:cNvGrpSpPr/>
          <p:nvPr/>
        </p:nvGrpSpPr>
        <p:grpSpPr>
          <a:xfrm rot="0">
            <a:off x="-176066" y="7052411"/>
            <a:ext cx="4008787" cy="3464243"/>
            <a:chOff x="0" y="0"/>
            <a:chExt cx="5345049" cy="4618991"/>
          </a:xfrm>
        </p:grpSpPr>
        <p:sp>
          <p:nvSpPr>
            <p:cNvPr name="Freeform 8" id="8"/>
            <p:cNvSpPr/>
            <p:nvPr/>
          </p:nvSpPr>
          <p:spPr>
            <a:xfrm flipH="true" flipV="true" rot="0">
              <a:off x="0" y="0"/>
              <a:ext cx="5345049" cy="4618990"/>
            </a:xfrm>
            <a:custGeom>
              <a:avLst/>
              <a:gdLst/>
              <a:ahLst/>
              <a:cxnLst/>
              <a:rect r="r" b="b" t="t" l="l"/>
              <a:pathLst>
                <a:path h="4618990" w="5345049">
                  <a:moveTo>
                    <a:pt x="5345049" y="4618990"/>
                  </a:moveTo>
                  <a:lnTo>
                    <a:pt x="0" y="4618990"/>
                  </a:lnTo>
                  <a:lnTo>
                    <a:pt x="0" y="0"/>
                  </a:lnTo>
                  <a:lnTo>
                    <a:pt x="5345049" y="0"/>
                  </a:lnTo>
                  <a:lnTo>
                    <a:pt x="5345049" y="4618990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2" r="0" b="-52"/>
              </a:stretch>
            </a:blipFill>
          </p:spPr>
        </p:sp>
      </p:grpSp>
      <p:sp>
        <p:nvSpPr>
          <p:cNvPr name="Freeform 9" id="9"/>
          <p:cNvSpPr/>
          <p:nvPr/>
        </p:nvSpPr>
        <p:spPr>
          <a:xfrm flipH="true" flipV="true" rot="0">
            <a:off x="14535190" y="7778549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5448219" y="5016902"/>
                </a:moveTo>
                <a:lnTo>
                  <a:pt x="0" y="5016902"/>
                </a:lnTo>
                <a:lnTo>
                  <a:pt x="0" y="0"/>
                </a:lnTo>
                <a:lnTo>
                  <a:pt x="5448219" y="0"/>
                </a:lnTo>
                <a:lnTo>
                  <a:pt x="5448219" y="5016902"/>
                </a:lnTo>
                <a:close/>
              </a:path>
            </a:pathLst>
          </a:custGeom>
          <a:blipFill>
            <a:blip r:embed="rId2">
              <a:alphaModFix amt="19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grpSp>
        <p:nvGrpSpPr>
          <p:cNvPr name="Group 10" id="10"/>
          <p:cNvGrpSpPr/>
          <p:nvPr/>
        </p:nvGrpSpPr>
        <p:grpSpPr>
          <a:xfrm rot="0">
            <a:off x="185327" y="173069"/>
            <a:ext cx="17920906" cy="9976104"/>
            <a:chOff x="0" y="0"/>
            <a:chExt cx="23894541" cy="13301472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23894542" cy="13301472"/>
            </a:xfrm>
            <a:custGeom>
              <a:avLst/>
              <a:gdLst/>
              <a:ahLst/>
              <a:cxnLst/>
              <a:rect r="r" b="b" t="t" l="l"/>
              <a:pathLst>
                <a:path h="13301472" w="23894542">
                  <a:moveTo>
                    <a:pt x="0" y="0"/>
                  </a:moveTo>
                  <a:lnTo>
                    <a:pt x="23894542" y="0"/>
                  </a:lnTo>
                  <a:lnTo>
                    <a:pt x="23894542" y="13301472"/>
                  </a:lnTo>
                  <a:lnTo>
                    <a:pt x="0" y="1330147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0" t="-9879" r="0" b="-9879"/>
              </a:stretch>
            </a:blipFill>
          </p:spPr>
        </p:sp>
      </p:grpSp>
      <p:sp>
        <p:nvSpPr>
          <p:cNvPr name="Freeform 12" id="12"/>
          <p:cNvSpPr/>
          <p:nvPr/>
        </p:nvSpPr>
        <p:spPr>
          <a:xfrm flipH="false" flipV="false" rot="0">
            <a:off x="0" y="-144661"/>
            <a:ext cx="18288000" cy="1929259"/>
          </a:xfrm>
          <a:custGeom>
            <a:avLst/>
            <a:gdLst/>
            <a:ahLst/>
            <a:cxnLst/>
            <a:rect r="r" b="b" t="t" l="l"/>
            <a:pathLst>
              <a:path h="1929259" w="18288000">
                <a:moveTo>
                  <a:pt x="0" y="0"/>
                </a:moveTo>
                <a:lnTo>
                  <a:pt x="18288000" y="0"/>
                </a:lnTo>
                <a:lnTo>
                  <a:pt x="18288000" y="1929259"/>
                </a:lnTo>
                <a:lnTo>
                  <a:pt x="0" y="1929259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-111" r="0" b="-111"/>
            </a:stretch>
          </a:blipFill>
        </p:spPr>
      </p:sp>
      <p:sp>
        <p:nvSpPr>
          <p:cNvPr name="TextBox 13" id="13"/>
          <p:cNvSpPr txBox="true"/>
          <p:nvPr/>
        </p:nvSpPr>
        <p:spPr>
          <a:xfrm rot="0">
            <a:off x="625656" y="2161482"/>
            <a:ext cx="16894999" cy="73279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598"/>
              </a:lnSpc>
            </a:pPr>
            <a:r>
              <a:rPr lang="en-US" sz="3999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{GOSPEL_EN_V2}</a:t>
            </a:r>
          </a:p>
          <a:p>
            <a:pPr algn="l">
              <a:lnSpc>
                <a:spcPts val="5598"/>
              </a:lnSpc>
            </a:pPr>
          </a:p>
          <a:p>
            <a:pPr algn="l">
              <a:lnSpc>
                <a:spcPts val="5598"/>
              </a:lnSpc>
            </a:pPr>
          </a:p>
          <a:p>
            <a:pPr algn="l">
              <a:lnSpc>
                <a:spcPts val="5598"/>
              </a:lnSpc>
            </a:pPr>
          </a:p>
          <a:p>
            <a:pPr algn="l">
              <a:lnSpc>
                <a:spcPts val="5598"/>
              </a:lnSpc>
            </a:pPr>
          </a:p>
          <a:p>
            <a:pPr algn="l">
              <a:lnSpc>
                <a:spcPts val="5598"/>
              </a:lnSpc>
            </a:pPr>
          </a:p>
          <a:p>
            <a:pPr algn="l">
              <a:lnSpc>
                <a:spcPts val="5598"/>
              </a:lnSpc>
            </a:pPr>
          </a:p>
          <a:p>
            <a:pPr algn="l">
              <a:lnSpc>
                <a:spcPts val="5598"/>
              </a:lnSpc>
            </a:pPr>
          </a:p>
          <a:p>
            <a:pPr algn="l">
              <a:lnSpc>
                <a:spcPts val="5598"/>
              </a:lnSpc>
            </a:pPr>
          </a:p>
          <a:p>
            <a:pPr algn="l">
              <a:lnSpc>
                <a:spcPts val="5598"/>
              </a:lnSpc>
            </a:pPr>
          </a:p>
        </p:txBody>
      </p:sp>
      <p:sp>
        <p:nvSpPr>
          <p:cNvPr name="TextBox 14" id="14"/>
          <p:cNvSpPr txBox="true"/>
          <p:nvPr/>
        </p:nvSpPr>
        <p:spPr>
          <a:xfrm rot="0">
            <a:off x="1028700" y="137356"/>
            <a:ext cx="16230600" cy="9842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98"/>
              </a:lnSpc>
            </a:pPr>
            <a:r>
              <a:rPr lang="en-US" sz="3999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{GOSPEL_DES}</a:t>
            </a:r>
          </a:p>
        </p:txBody>
      </p:sp>
    </p:spTree>
  </p:cSld>
  <p:clrMapOvr>
    <a:masterClrMapping/>
  </p:clrMapOvr>
</p:sld>
</file>

<file path=ppt/slides/slide5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798976" y="-1112126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0" y="0"/>
                </a:moveTo>
                <a:lnTo>
                  <a:pt x="5448219" y="0"/>
                </a:lnTo>
                <a:lnTo>
                  <a:pt x="5448219" y="5016902"/>
                </a:lnTo>
                <a:lnTo>
                  <a:pt x="0" y="501690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48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-176066" y="-3525521"/>
            <a:ext cx="18640140" cy="18640140"/>
            <a:chOff x="0" y="0"/>
            <a:chExt cx="24853520" cy="2485352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853519" cy="24853519"/>
            </a:xfrm>
            <a:custGeom>
              <a:avLst/>
              <a:gdLst/>
              <a:ahLst/>
              <a:cxnLst/>
              <a:rect r="r" b="b" t="t" l="l"/>
              <a:pathLst>
                <a:path h="24853519" w="24853519">
                  <a:moveTo>
                    <a:pt x="0" y="0"/>
                  </a:moveTo>
                  <a:lnTo>
                    <a:pt x="24853519" y="0"/>
                  </a:lnTo>
                  <a:lnTo>
                    <a:pt x="24853519" y="24853519"/>
                  </a:lnTo>
                  <a:lnTo>
                    <a:pt x="0" y="2485351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alphaModFix amt="68000"/>
              </a:blip>
              <a:stretch>
                <a:fillRect l="0" t="0" r="0" b="0"/>
              </a:stretch>
            </a:blipFill>
          </p:spPr>
        </p:sp>
      </p:grpSp>
      <p:grpSp>
        <p:nvGrpSpPr>
          <p:cNvPr name="Group 5" id="5"/>
          <p:cNvGrpSpPr/>
          <p:nvPr/>
        </p:nvGrpSpPr>
        <p:grpSpPr>
          <a:xfrm rot="0">
            <a:off x="13236334" y="0"/>
            <a:ext cx="5227701" cy="4517612"/>
            <a:chOff x="0" y="0"/>
            <a:chExt cx="6970268" cy="6023483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6970268" cy="6023483"/>
            </a:xfrm>
            <a:custGeom>
              <a:avLst/>
              <a:gdLst/>
              <a:ahLst/>
              <a:cxnLst/>
              <a:rect r="r" b="b" t="t" l="l"/>
              <a:pathLst>
                <a:path h="6023483" w="6970268">
                  <a:moveTo>
                    <a:pt x="0" y="0"/>
                  </a:moveTo>
                  <a:lnTo>
                    <a:pt x="6970268" y="0"/>
                  </a:lnTo>
                  <a:lnTo>
                    <a:pt x="6970268" y="6023483"/>
                  </a:lnTo>
                  <a:lnTo>
                    <a:pt x="0" y="602348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2" r="0" b="-52"/>
              </a:stretch>
            </a:blipFill>
          </p:spPr>
        </p:sp>
      </p:grpSp>
      <p:grpSp>
        <p:nvGrpSpPr>
          <p:cNvPr name="Group 7" id="7"/>
          <p:cNvGrpSpPr/>
          <p:nvPr/>
        </p:nvGrpSpPr>
        <p:grpSpPr>
          <a:xfrm rot="0">
            <a:off x="-176066" y="7052411"/>
            <a:ext cx="4008787" cy="3464243"/>
            <a:chOff x="0" y="0"/>
            <a:chExt cx="5345049" cy="4618991"/>
          </a:xfrm>
        </p:grpSpPr>
        <p:sp>
          <p:nvSpPr>
            <p:cNvPr name="Freeform 8" id="8"/>
            <p:cNvSpPr/>
            <p:nvPr/>
          </p:nvSpPr>
          <p:spPr>
            <a:xfrm flipH="true" flipV="true" rot="0">
              <a:off x="0" y="0"/>
              <a:ext cx="5345049" cy="4618990"/>
            </a:xfrm>
            <a:custGeom>
              <a:avLst/>
              <a:gdLst/>
              <a:ahLst/>
              <a:cxnLst/>
              <a:rect r="r" b="b" t="t" l="l"/>
              <a:pathLst>
                <a:path h="4618990" w="5345049">
                  <a:moveTo>
                    <a:pt x="5345049" y="4618990"/>
                  </a:moveTo>
                  <a:lnTo>
                    <a:pt x="0" y="4618990"/>
                  </a:lnTo>
                  <a:lnTo>
                    <a:pt x="0" y="0"/>
                  </a:lnTo>
                  <a:lnTo>
                    <a:pt x="5345049" y="0"/>
                  </a:lnTo>
                  <a:lnTo>
                    <a:pt x="5345049" y="4618990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2" r="0" b="-52"/>
              </a:stretch>
            </a:blipFill>
          </p:spPr>
        </p:sp>
      </p:grpSp>
      <p:sp>
        <p:nvSpPr>
          <p:cNvPr name="Freeform 9" id="9"/>
          <p:cNvSpPr/>
          <p:nvPr/>
        </p:nvSpPr>
        <p:spPr>
          <a:xfrm flipH="true" flipV="true" rot="0">
            <a:off x="14535190" y="7778549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5448219" y="5016902"/>
                </a:moveTo>
                <a:lnTo>
                  <a:pt x="0" y="5016902"/>
                </a:lnTo>
                <a:lnTo>
                  <a:pt x="0" y="0"/>
                </a:lnTo>
                <a:lnTo>
                  <a:pt x="5448219" y="0"/>
                </a:lnTo>
                <a:lnTo>
                  <a:pt x="5448219" y="5016902"/>
                </a:lnTo>
                <a:close/>
              </a:path>
            </a:pathLst>
          </a:custGeom>
          <a:blipFill>
            <a:blip r:embed="rId2">
              <a:alphaModFix amt="19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grpSp>
        <p:nvGrpSpPr>
          <p:cNvPr name="Group 10" id="10"/>
          <p:cNvGrpSpPr/>
          <p:nvPr/>
        </p:nvGrpSpPr>
        <p:grpSpPr>
          <a:xfrm rot="0">
            <a:off x="185327" y="173069"/>
            <a:ext cx="17920906" cy="9976104"/>
            <a:chOff x="0" y="0"/>
            <a:chExt cx="23894541" cy="13301472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23894542" cy="13301472"/>
            </a:xfrm>
            <a:custGeom>
              <a:avLst/>
              <a:gdLst/>
              <a:ahLst/>
              <a:cxnLst/>
              <a:rect r="r" b="b" t="t" l="l"/>
              <a:pathLst>
                <a:path h="13301472" w="23894542">
                  <a:moveTo>
                    <a:pt x="0" y="0"/>
                  </a:moveTo>
                  <a:lnTo>
                    <a:pt x="23894542" y="0"/>
                  </a:lnTo>
                  <a:lnTo>
                    <a:pt x="23894542" y="13301472"/>
                  </a:lnTo>
                  <a:lnTo>
                    <a:pt x="0" y="1330147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0" t="-9879" r="0" b="-9879"/>
              </a:stretch>
            </a:blipFill>
          </p:spPr>
        </p:sp>
      </p:grpSp>
      <p:sp>
        <p:nvSpPr>
          <p:cNvPr name="Freeform 12" id="12"/>
          <p:cNvSpPr/>
          <p:nvPr/>
        </p:nvSpPr>
        <p:spPr>
          <a:xfrm flipH="false" flipV="false" rot="0">
            <a:off x="0" y="-144661"/>
            <a:ext cx="18288000" cy="1929259"/>
          </a:xfrm>
          <a:custGeom>
            <a:avLst/>
            <a:gdLst/>
            <a:ahLst/>
            <a:cxnLst/>
            <a:rect r="r" b="b" t="t" l="l"/>
            <a:pathLst>
              <a:path h="1929259" w="18288000">
                <a:moveTo>
                  <a:pt x="0" y="0"/>
                </a:moveTo>
                <a:lnTo>
                  <a:pt x="18288000" y="0"/>
                </a:lnTo>
                <a:lnTo>
                  <a:pt x="18288000" y="1929259"/>
                </a:lnTo>
                <a:lnTo>
                  <a:pt x="0" y="1929259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-111" r="0" b="-111"/>
            </a:stretch>
          </a:blipFill>
        </p:spPr>
      </p:sp>
      <p:sp>
        <p:nvSpPr>
          <p:cNvPr name="TextBox 13" id="13"/>
          <p:cNvSpPr txBox="true"/>
          <p:nvPr/>
        </p:nvSpPr>
        <p:spPr>
          <a:xfrm rot="0">
            <a:off x="625656" y="2161482"/>
            <a:ext cx="16894999" cy="73279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598"/>
              </a:lnSpc>
            </a:pPr>
            <a:r>
              <a:rPr lang="en-US" sz="3999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{GOSPEL_EN_V3}</a:t>
            </a:r>
          </a:p>
          <a:p>
            <a:pPr algn="l">
              <a:lnSpc>
                <a:spcPts val="5598"/>
              </a:lnSpc>
            </a:pPr>
          </a:p>
          <a:p>
            <a:pPr algn="l">
              <a:lnSpc>
                <a:spcPts val="5598"/>
              </a:lnSpc>
            </a:pPr>
          </a:p>
          <a:p>
            <a:pPr algn="l">
              <a:lnSpc>
                <a:spcPts val="5598"/>
              </a:lnSpc>
            </a:pPr>
          </a:p>
          <a:p>
            <a:pPr algn="l">
              <a:lnSpc>
                <a:spcPts val="5598"/>
              </a:lnSpc>
            </a:pPr>
          </a:p>
          <a:p>
            <a:pPr algn="l">
              <a:lnSpc>
                <a:spcPts val="5598"/>
              </a:lnSpc>
            </a:pPr>
          </a:p>
          <a:p>
            <a:pPr algn="l">
              <a:lnSpc>
                <a:spcPts val="5598"/>
              </a:lnSpc>
            </a:pPr>
          </a:p>
          <a:p>
            <a:pPr algn="l">
              <a:lnSpc>
                <a:spcPts val="5598"/>
              </a:lnSpc>
            </a:pPr>
          </a:p>
          <a:p>
            <a:pPr algn="l">
              <a:lnSpc>
                <a:spcPts val="5598"/>
              </a:lnSpc>
            </a:pPr>
          </a:p>
          <a:p>
            <a:pPr algn="l">
              <a:lnSpc>
                <a:spcPts val="5598"/>
              </a:lnSpc>
            </a:pPr>
          </a:p>
        </p:txBody>
      </p:sp>
      <p:sp>
        <p:nvSpPr>
          <p:cNvPr name="TextBox 14" id="14"/>
          <p:cNvSpPr txBox="true"/>
          <p:nvPr/>
        </p:nvSpPr>
        <p:spPr>
          <a:xfrm rot="0">
            <a:off x="1028700" y="137356"/>
            <a:ext cx="16230600" cy="9842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98"/>
              </a:lnSpc>
            </a:pPr>
            <a:r>
              <a:rPr lang="en-US" sz="3999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{GOSPEL_DES}</a:t>
            </a:r>
          </a:p>
        </p:txBody>
      </p:sp>
    </p:spTree>
  </p:cSld>
  <p:clrMapOvr>
    <a:masterClrMapping/>
  </p:clrMapOvr>
</p:sld>
</file>

<file path=ppt/slides/slide5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798976" y="-1112126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0" y="0"/>
                </a:moveTo>
                <a:lnTo>
                  <a:pt x="5448219" y="0"/>
                </a:lnTo>
                <a:lnTo>
                  <a:pt x="5448219" y="5016902"/>
                </a:lnTo>
                <a:lnTo>
                  <a:pt x="0" y="501690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48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-176066" y="-3525521"/>
            <a:ext cx="18640140" cy="18640140"/>
            <a:chOff x="0" y="0"/>
            <a:chExt cx="24853520" cy="2485352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853519" cy="24853519"/>
            </a:xfrm>
            <a:custGeom>
              <a:avLst/>
              <a:gdLst/>
              <a:ahLst/>
              <a:cxnLst/>
              <a:rect r="r" b="b" t="t" l="l"/>
              <a:pathLst>
                <a:path h="24853519" w="24853519">
                  <a:moveTo>
                    <a:pt x="0" y="0"/>
                  </a:moveTo>
                  <a:lnTo>
                    <a:pt x="24853519" y="0"/>
                  </a:lnTo>
                  <a:lnTo>
                    <a:pt x="24853519" y="24853519"/>
                  </a:lnTo>
                  <a:lnTo>
                    <a:pt x="0" y="2485351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alphaModFix amt="68000"/>
              </a:blip>
              <a:stretch>
                <a:fillRect l="0" t="0" r="0" b="0"/>
              </a:stretch>
            </a:blipFill>
          </p:spPr>
        </p:sp>
      </p:grpSp>
      <p:grpSp>
        <p:nvGrpSpPr>
          <p:cNvPr name="Group 5" id="5"/>
          <p:cNvGrpSpPr/>
          <p:nvPr/>
        </p:nvGrpSpPr>
        <p:grpSpPr>
          <a:xfrm rot="0">
            <a:off x="13236334" y="0"/>
            <a:ext cx="5227701" cy="4517612"/>
            <a:chOff x="0" y="0"/>
            <a:chExt cx="6970268" cy="6023483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6970268" cy="6023483"/>
            </a:xfrm>
            <a:custGeom>
              <a:avLst/>
              <a:gdLst/>
              <a:ahLst/>
              <a:cxnLst/>
              <a:rect r="r" b="b" t="t" l="l"/>
              <a:pathLst>
                <a:path h="6023483" w="6970268">
                  <a:moveTo>
                    <a:pt x="0" y="0"/>
                  </a:moveTo>
                  <a:lnTo>
                    <a:pt x="6970268" y="0"/>
                  </a:lnTo>
                  <a:lnTo>
                    <a:pt x="6970268" y="6023483"/>
                  </a:lnTo>
                  <a:lnTo>
                    <a:pt x="0" y="602348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2" r="0" b="-52"/>
              </a:stretch>
            </a:blipFill>
          </p:spPr>
        </p:sp>
      </p:grpSp>
      <p:grpSp>
        <p:nvGrpSpPr>
          <p:cNvPr name="Group 7" id="7"/>
          <p:cNvGrpSpPr/>
          <p:nvPr/>
        </p:nvGrpSpPr>
        <p:grpSpPr>
          <a:xfrm rot="0">
            <a:off x="-176066" y="7052411"/>
            <a:ext cx="4008787" cy="3464243"/>
            <a:chOff x="0" y="0"/>
            <a:chExt cx="5345049" cy="4618991"/>
          </a:xfrm>
        </p:grpSpPr>
        <p:sp>
          <p:nvSpPr>
            <p:cNvPr name="Freeform 8" id="8"/>
            <p:cNvSpPr/>
            <p:nvPr/>
          </p:nvSpPr>
          <p:spPr>
            <a:xfrm flipH="true" flipV="true" rot="0">
              <a:off x="0" y="0"/>
              <a:ext cx="5345049" cy="4618990"/>
            </a:xfrm>
            <a:custGeom>
              <a:avLst/>
              <a:gdLst/>
              <a:ahLst/>
              <a:cxnLst/>
              <a:rect r="r" b="b" t="t" l="l"/>
              <a:pathLst>
                <a:path h="4618990" w="5345049">
                  <a:moveTo>
                    <a:pt x="5345049" y="4618990"/>
                  </a:moveTo>
                  <a:lnTo>
                    <a:pt x="0" y="4618990"/>
                  </a:lnTo>
                  <a:lnTo>
                    <a:pt x="0" y="0"/>
                  </a:lnTo>
                  <a:lnTo>
                    <a:pt x="5345049" y="0"/>
                  </a:lnTo>
                  <a:lnTo>
                    <a:pt x="5345049" y="4618990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2" r="0" b="-52"/>
              </a:stretch>
            </a:blipFill>
          </p:spPr>
        </p:sp>
      </p:grpSp>
      <p:sp>
        <p:nvSpPr>
          <p:cNvPr name="Freeform 9" id="9"/>
          <p:cNvSpPr/>
          <p:nvPr/>
        </p:nvSpPr>
        <p:spPr>
          <a:xfrm flipH="true" flipV="true" rot="0">
            <a:off x="14535190" y="7778549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5448219" y="5016902"/>
                </a:moveTo>
                <a:lnTo>
                  <a:pt x="0" y="5016902"/>
                </a:lnTo>
                <a:lnTo>
                  <a:pt x="0" y="0"/>
                </a:lnTo>
                <a:lnTo>
                  <a:pt x="5448219" y="0"/>
                </a:lnTo>
                <a:lnTo>
                  <a:pt x="5448219" y="5016902"/>
                </a:lnTo>
                <a:close/>
              </a:path>
            </a:pathLst>
          </a:custGeom>
          <a:blipFill>
            <a:blip r:embed="rId2">
              <a:alphaModFix amt="19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grpSp>
        <p:nvGrpSpPr>
          <p:cNvPr name="Group 10" id="10"/>
          <p:cNvGrpSpPr/>
          <p:nvPr/>
        </p:nvGrpSpPr>
        <p:grpSpPr>
          <a:xfrm rot="0">
            <a:off x="185327" y="173069"/>
            <a:ext cx="17920906" cy="9976104"/>
            <a:chOff x="0" y="0"/>
            <a:chExt cx="23894541" cy="13301472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23894542" cy="13301472"/>
            </a:xfrm>
            <a:custGeom>
              <a:avLst/>
              <a:gdLst/>
              <a:ahLst/>
              <a:cxnLst/>
              <a:rect r="r" b="b" t="t" l="l"/>
              <a:pathLst>
                <a:path h="13301472" w="23894542">
                  <a:moveTo>
                    <a:pt x="0" y="0"/>
                  </a:moveTo>
                  <a:lnTo>
                    <a:pt x="23894542" y="0"/>
                  </a:lnTo>
                  <a:lnTo>
                    <a:pt x="23894542" y="13301472"/>
                  </a:lnTo>
                  <a:lnTo>
                    <a:pt x="0" y="1330147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0" t="-9879" r="0" b="-9879"/>
              </a:stretch>
            </a:blipFill>
          </p:spPr>
        </p:sp>
      </p:grpSp>
      <p:sp>
        <p:nvSpPr>
          <p:cNvPr name="Freeform 12" id="12"/>
          <p:cNvSpPr/>
          <p:nvPr/>
        </p:nvSpPr>
        <p:spPr>
          <a:xfrm flipH="false" flipV="false" rot="0">
            <a:off x="0" y="-144661"/>
            <a:ext cx="18288000" cy="1929259"/>
          </a:xfrm>
          <a:custGeom>
            <a:avLst/>
            <a:gdLst/>
            <a:ahLst/>
            <a:cxnLst/>
            <a:rect r="r" b="b" t="t" l="l"/>
            <a:pathLst>
              <a:path h="1929259" w="18288000">
                <a:moveTo>
                  <a:pt x="0" y="0"/>
                </a:moveTo>
                <a:lnTo>
                  <a:pt x="18288000" y="0"/>
                </a:lnTo>
                <a:lnTo>
                  <a:pt x="18288000" y="1929259"/>
                </a:lnTo>
                <a:lnTo>
                  <a:pt x="0" y="1929259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-111" r="0" b="-111"/>
            </a:stretch>
          </a:blipFill>
        </p:spPr>
      </p:sp>
      <p:sp>
        <p:nvSpPr>
          <p:cNvPr name="TextBox 13" id="13"/>
          <p:cNvSpPr txBox="true"/>
          <p:nvPr/>
        </p:nvSpPr>
        <p:spPr>
          <a:xfrm rot="0">
            <a:off x="1028700" y="137356"/>
            <a:ext cx="16230600" cy="9842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98"/>
              </a:lnSpc>
            </a:pPr>
            <a:r>
              <a:rPr lang="en-US" sz="3999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{GOSPEL_DES}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625656" y="2161482"/>
            <a:ext cx="16894999" cy="73279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598"/>
              </a:lnSpc>
            </a:pPr>
            <a:r>
              <a:rPr lang="en-US" sz="3999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{GOSPEL_EN_V4}</a:t>
            </a:r>
          </a:p>
          <a:p>
            <a:pPr algn="l">
              <a:lnSpc>
                <a:spcPts val="5598"/>
              </a:lnSpc>
            </a:pPr>
          </a:p>
          <a:p>
            <a:pPr algn="l">
              <a:lnSpc>
                <a:spcPts val="5598"/>
              </a:lnSpc>
            </a:pPr>
          </a:p>
          <a:p>
            <a:pPr algn="l">
              <a:lnSpc>
                <a:spcPts val="5598"/>
              </a:lnSpc>
            </a:pPr>
          </a:p>
          <a:p>
            <a:pPr algn="l">
              <a:lnSpc>
                <a:spcPts val="5598"/>
              </a:lnSpc>
            </a:pPr>
          </a:p>
          <a:p>
            <a:pPr algn="l">
              <a:lnSpc>
                <a:spcPts val="5598"/>
              </a:lnSpc>
            </a:pPr>
          </a:p>
          <a:p>
            <a:pPr algn="l">
              <a:lnSpc>
                <a:spcPts val="5598"/>
              </a:lnSpc>
            </a:pPr>
          </a:p>
          <a:p>
            <a:pPr algn="l">
              <a:lnSpc>
                <a:spcPts val="5598"/>
              </a:lnSpc>
            </a:pPr>
          </a:p>
          <a:p>
            <a:pPr algn="l">
              <a:lnSpc>
                <a:spcPts val="5598"/>
              </a:lnSpc>
            </a:pPr>
          </a:p>
          <a:p>
            <a:pPr algn="l">
              <a:lnSpc>
                <a:spcPts val="5598"/>
              </a:lnSpc>
            </a:pPr>
          </a:p>
        </p:txBody>
      </p:sp>
    </p:spTree>
  </p:cSld>
  <p:clrMapOvr>
    <a:masterClrMapping/>
  </p:clrMapOvr>
</p:sld>
</file>

<file path=ppt/slides/slide5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798976" y="-1112126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0" y="0"/>
                </a:moveTo>
                <a:lnTo>
                  <a:pt x="5448219" y="0"/>
                </a:lnTo>
                <a:lnTo>
                  <a:pt x="5448219" y="5016902"/>
                </a:lnTo>
                <a:lnTo>
                  <a:pt x="0" y="501690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48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-176066" y="-3525521"/>
            <a:ext cx="18640140" cy="18640140"/>
            <a:chOff x="0" y="0"/>
            <a:chExt cx="24853520" cy="2485352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853519" cy="24853519"/>
            </a:xfrm>
            <a:custGeom>
              <a:avLst/>
              <a:gdLst/>
              <a:ahLst/>
              <a:cxnLst/>
              <a:rect r="r" b="b" t="t" l="l"/>
              <a:pathLst>
                <a:path h="24853519" w="24853519">
                  <a:moveTo>
                    <a:pt x="0" y="0"/>
                  </a:moveTo>
                  <a:lnTo>
                    <a:pt x="24853519" y="0"/>
                  </a:lnTo>
                  <a:lnTo>
                    <a:pt x="24853519" y="24853519"/>
                  </a:lnTo>
                  <a:lnTo>
                    <a:pt x="0" y="2485351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alphaModFix amt="68000"/>
              </a:blip>
              <a:stretch>
                <a:fillRect l="0" t="0" r="0" b="0"/>
              </a:stretch>
            </a:blipFill>
          </p:spPr>
        </p:sp>
      </p:grpSp>
      <p:grpSp>
        <p:nvGrpSpPr>
          <p:cNvPr name="Group 5" id="5"/>
          <p:cNvGrpSpPr/>
          <p:nvPr/>
        </p:nvGrpSpPr>
        <p:grpSpPr>
          <a:xfrm rot="0">
            <a:off x="13236334" y="0"/>
            <a:ext cx="5227701" cy="4517612"/>
            <a:chOff x="0" y="0"/>
            <a:chExt cx="6970268" cy="6023483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6970268" cy="6023483"/>
            </a:xfrm>
            <a:custGeom>
              <a:avLst/>
              <a:gdLst/>
              <a:ahLst/>
              <a:cxnLst/>
              <a:rect r="r" b="b" t="t" l="l"/>
              <a:pathLst>
                <a:path h="6023483" w="6970268">
                  <a:moveTo>
                    <a:pt x="0" y="0"/>
                  </a:moveTo>
                  <a:lnTo>
                    <a:pt x="6970268" y="0"/>
                  </a:lnTo>
                  <a:lnTo>
                    <a:pt x="6970268" y="6023483"/>
                  </a:lnTo>
                  <a:lnTo>
                    <a:pt x="0" y="602348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2" r="0" b="-52"/>
              </a:stretch>
            </a:blipFill>
          </p:spPr>
        </p:sp>
      </p:grpSp>
      <p:grpSp>
        <p:nvGrpSpPr>
          <p:cNvPr name="Group 7" id="7"/>
          <p:cNvGrpSpPr/>
          <p:nvPr/>
        </p:nvGrpSpPr>
        <p:grpSpPr>
          <a:xfrm rot="0">
            <a:off x="-176066" y="5999066"/>
            <a:ext cx="5227701" cy="4517612"/>
            <a:chOff x="0" y="0"/>
            <a:chExt cx="6970268" cy="6023483"/>
          </a:xfrm>
        </p:grpSpPr>
        <p:sp>
          <p:nvSpPr>
            <p:cNvPr name="Freeform 8" id="8"/>
            <p:cNvSpPr/>
            <p:nvPr/>
          </p:nvSpPr>
          <p:spPr>
            <a:xfrm flipH="true" flipV="true" rot="0">
              <a:off x="0" y="0"/>
              <a:ext cx="6970268" cy="6023483"/>
            </a:xfrm>
            <a:custGeom>
              <a:avLst/>
              <a:gdLst/>
              <a:ahLst/>
              <a:cxnLst/>
              <a:rect r="r" b="b" t="t" l="l"/>
              <a:pathLst>
                <a:path h="6023483" w="6970268">
                  <a:moveTo>
                    <a:pt x="6970268" y="6023483"/>
                  </a:moveTo>
                  <a:lnTo>
                    <a:pt x="0" y="6023483"/>
                  </a:lnTo>
                  <a:lnTo>
                    <a:pt x="0" y="0"/>
                  </a:lnTo>
                  <a:lnTo>
                    <a:pt x="6970268" y="0"/>
                  </a:lnTo>
                  <a:lnTo>
                    <a:pt x="6970268" y="6023483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2" r="0" b="-52"/>
              </a:stretch>
            </a:blipFill>
          </p:spPr>
        </p:sp>
      </p:grpSp>
      <p:sp>
        <p:nvSpPr>
          <p:cNvPr name="Freeform 9" id="9"/>
          <p:cNvSpPr/>
          <p:nvPr/>
        </p:nvSpPr>
        <p:spPr>
          <a:xfrm flipH="true" flipV="true" rot="0">
            <a:off x="14535190" y="7778549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5448219" y="5016902"/>
                </a:moveTo>
                <a:lnTo>
                  <a:pt x="0" y="5016902"/>
                </a:lnTo>
                <a:lnTo>
                  <a:pt x="0" y="0"/>
                </a:lnTo>
                <a:lnTo>
                  <a:pt x="5448219" y="0"/>
                </a:lnTo>
                <a:lnTo>
                  <a:pt x="5448219" y="5016902"/>
                </a:lnTo>
                <a:close/>
              </a:path>
            </a:pathLst>
          </a:custGeom>
          <a:blipFill>
            <a:blip r:embed="rId2">
              <a:alphaModFix amt="19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sp>
        <p:nvSpPr>
          <p:cNvPr name="TextBox 10" id="10"/>
          <p:cNvSpPr txBox="true"/>
          <p:nvPr/>
        </p:nvSpPr>
        <p:spPr>
          <a:xfrm rot="0">
            <a:off x="1429259" y="4396200"/>
            <a:ext cx="15429489" cy="115722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4933"/>
              </a:lnSpc>
            </a:pPr>
            <a:r>
              <a:rPr lang="en-US" sz="16600" b="true">
                <a:solidFill>
                  <a:srgbClr val="000000"/>
                </a:solidFill>
                <a:latin typeface="Cambria Bold"/>
                <a:ea typeface="Cambria Bold"/>
                <a:cs typeface="Cambria Bold"/>
                <a:sym typeface="Cambria Bold"/>
              </a:rPr>
              <a:t>Apostles Creed </a:t>
            </a:r>
          </a:p>
        </p:txBody>
      </p:sp>
    </p:spTree>
  </p:cSld>
  <p:clrMapOvr>
    <a:masterClrMapping/>
  </p:clrMapOvr>
</p:sld>
</file>

<file path=ppt/slides/slide5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798976" y="-1112126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0" y="0"/>
                </a:moveTo>
                <a:lnTo>
                  <a:pt x="5448219" y="0"/>
                </a:lnTo>
                <a:lnTo>
                  <a:pt x="5448219" y="5016902"/>
                </a:lnTo>
                <a:lnTo>
                  <a:pt x="0" y="501690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48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-176066" y="-3525521"/>
            <a:ext cx="18640140" cy="18640140"/>
            <a:chOff x="0" y="0"/>
            <a:chExt cx="24853520" cy="2485352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853519" cy="24853519"/>
            </a:xfrm>
            <a:custGeom>
              <a:avLst/>
              <a:gdLst/>
              <a:ahLst/>
              <a:cxnLst/>
              <a:rect r="r" b="b" t="t" l="l"/>
              <a:pathLst>
                <a:path h="24853519" w="24853519">
                  <a:moveTo>
                    <a:pt x="0" y="0"/>
                  </a:moveTo>
                  <a:lnTo>
                    <a:pt x="24853519" y="0"/>
                  </a:lnTo>
                  <a:lnTo>
                    <a:pt x="24853519" y="24853519"/>
                  </a:lnTo>
                  <a:lnTo>
                    <a:pt x="0" y="2485351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alphaModFix amt="68000"/>
              </a:blip>
              <a:stretch>
                <a:fillRect l="0" t="0" r="0" b="0"/>
              </a:stretch>
            </a:blipFill>
          </p:spPr>
        </p:sp>
      </p:grpSp>
      <p:grpSp>
        <p:nvGrpSpPr>
          <p:cNvPr name="Group 5" id="5"/>
          <p:cNvGrpSpPr/>
          <p:nvPr/>
        </p:nvGrpSpPr>
        <p:grpSpPr>
          <a:xfrm rot="0">
            <a:off x="13236334" y="0"/>
            <a:ext cx="5227701" cy="4517612"/>
            <a:chOff x="0" y="0"/>
            <a:chExt cx="6970268" cy="6023483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6970268" cy="6023483"/>
            </a:xfrm>
            <a:custGeom>
              <a:avLst/>
              <a:gdLst/>
              <a:ahLst/>
              <a:cxnLst/>
              <a:rect r="r" b="b" t="t" l="l"/>
              <a:pathLst>
                <a:path h="6023483" w="6970268">
                  <a:moveTo>
                    <a:pt x="0" y="0"/>
                  </a:moveTo>
                  <a:lnTo>
                    <a:pt x="6970268" y="0"/>
                  </a:lnTo>
                  <a:lnTo>
                    <a:pt x="6970268" y="6023483"/>
                  </a:lnTo>
                  <a:lnTo>
                    <a:pt x="0" y="602348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2" r="0" b="-52"/>
              </a:stretch>
            </a:blipFill>
          </p:spPr>
        </p:sp>
      </p:grpSp>
      <p:grpSp>
        <p:nvGrpSpPr>
          <p:cNvPr name="Group 7" id="7"/>
          <p:cNvGrpSpPr/>
          <p:nvPr/>
        </p:nvGrpSpPr>
        <p:grpSpPr>
          <a:xfrm rot="0">
            <a:off x="-176066" y="5999066"/>
            <a:ext cx="5227701" cy="4517612"/>
            <a:chOff x="0" y="0"/>
            <a:chExt cx="6970268" cy="6023483"/>
          </a:xfrm>
        </p:grpSpPr>
        <p:sp>
          <p:nvSpPr>
            <p:cNvPr name="Freeform 8" id="8"/>
            <p:cNvSpPr/>
            <p:nvPr/>
          </p:nvSpPr>
          <p:spPr>
            <a:xfrm flipH="true" flipV="true" rot="0">
              <a:off x="0" y="0"/>
              <a:ext cx="6970268" cy="6023483"/>
            </a:xfrm>
            <a:custGeom>
              <a:avLst/>
              <a:gdLst/>
              <a:ahLst/>
              <a:cxnLst/>
              <a:rect r="r" b="b" t="t" l="l"/>
              <a:pathLst>
                <a:path h="6023483" w="6970268">
                  <a:moveTo>
                    <a:pt x="6970268" y="6023483"/>
                  </a:moveTo>
                  <a:lnTo>
                    <a:pt x="0" y="6023483"/>
                  </a:lnTo>
                  <a:lnTo>
                    <a:pt x="0" y="0"/>
                  </a:lnTo>
                  <a:lnTo>
                    <a:pt x="6970268" y="0"/>
                  </a:lnTo>
                  <a:lnTo>
                    <a:pt x="6970268" y="6023483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2" r="0" b="-52"/>
              </a:stretch>
            </a:blipFill>
          </p:spPr>
        </p:sp>
      </p:grpSp>
      <p:sp>
        <p:nvSpPr>
          <p:cNvPr name="Freeform 9" id="9"/>
          <p:cNvSpPr/>
          <p:nvPr/>
        </p:nvSpPr>
        <p:spPr>
          <a:xfrm flipH="true" flipV="true" rot="0">
            <a:off x="14535190" y="7778549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5448219" y="5016902"/>
                </a:moveTo>
                <a:lnTo>
                  <a:pt x="0" y="5016902"/>
                </a:lnTo>
                <a:lnTo>
                  <a:pt x="0" y="0"/>
                </a:lnTo>
                <a:lnTo>
                  <a:pt x="5448219" y="0"/>
                </a:lnTo>
                <a:lnTo>
                  <a:pt x="5448219" y="5016902"/>
                </a:lnTo>
                <a:close/>
              </a:path>
            </a:pathLst>
          </a:custGeom>
          <a:blipFill>
            <a:blip r:embed="rId2">
              <a:alphaModFix amt="19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sp>
        <p:nvSpPr>
          <p:cNvPr name="TextBox 10" id="10"/>
          <p:cNvSpPr txBox="true"/>
          <p:nvPr/>
        </p:nvSpPr>
        <p:spPr>
          <a:xfrm rot="0">
            <a:off x="1166329" y="4396200"/>
            <a:ext cx="15955349" cy="115722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4933"/>
              </a:lnSpc>
            </a:pPr>
            <a:r>
              <a:rPr lang="en-US" sz="16600" b="true">
                <a:solidFill>
                  <a:srgbClr val="000000"/>
                </a:solidFill>
                <a:latin typeface="Cambria Bold"/>
                <a:ea typeface="Cambria Bold"/>
                <a:cs typeface="Cambria Bold"/>
                <a:sym typeface="Cambria Bold"/>
              </a:rPr>
              <a:t>Announcements</a:t>
            </a:r>
          </a:p>
        </p:txBody>
      </p:sp>
    </p:spTree>
  </p:cSld>
  <p:clrMapOvr>
    <a:masterClrMapping/>
  </p:clrMapOvr>
</p:sld>
</file>

<file path=ppt/slides/slide5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798976" y="-1112126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0" y="0"/>
                </a:moveTo>
                <a:lnTo>
                  <a:pt x="5448219" y="0"/>
                </a:lnTo>
                <a:lnTo>
                  <a:pt x="5448219" y="5016902"/>
                </a:lnTo>
                <a:lnTo>
                  <a:pt x="0" y="501690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48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-176066" y="-3525521"/>
            <a:ext cx="18640140" cy="18640140"/>
            <a:chOff x="0" y="0"/>
            <a:chExt cx="24853520" cy="2485352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853519" cy="24853519"/>
            </a:xfrm>
            <a:custGeom>
              <a:avLst/>
              <a:gdLst/>
              <a:ahLst/>
              <a:cxnLst/>
              <a:rect r="r" b="b" t="t" l="l"/>
              <a:pathLst>
                <a:path h="24853519" w="24853519">
                  <a:moveTo>
                    <a:pt x="0" y="0"/>
                  </a:moveTo>
                  <a:lnTo>
                    <a:pt x="24853519" y="0"/>
                  </a:lnTo>
                  <a:lnTo>
                    <a:pt x="24853519" y="24853519"/>
                  </a:lnTo>
                  <a:lnTo>
                    <a:pt x="0" y="2485351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alphaModFix amt="68000"/>
              </a:blip>
              <a:stretch>
                <a:fillRect l="0" t="0" r="0" b="0"/>
              </a:stretch>
            </a:blipFill>
          </p:spPr>
        </p:sp>
      </p:grpSp>
      <p:grpSp>
        <p:nvGrpSpPr>
          <p:cNvPr name="Group 5" id="5"/>
          <p:cNvGrpSpPr/>
          <p:nvPr/>
        </p:nvGrpSpPr>
        <p:grpSpPr>
          <a:xfrm rot="0">
            <a:off x="13236334" y="0"/>
            <a:ext cx="5227701" cy="4517612"/>
            <a:chOff x="0" y="0"/>
            <a:chExt cx="6970268" cy="6023483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6970268" cy="6023483"/>
            </a:xfrm>
            <a:custGeom>
              <a:avLst/>
              <a:gdLst/>
              <a:ahLst/>
              <a:cxnLst/>
              <a:rect r="r" b="b" t="t" l="l"/>
              <a:pathLst>
                <a:path h="6023483" w="6970268">
                  <a:moveTo>
                    <a:pt x="0" y="0"/>
                  </a:moveTo>
                  <a:lnTo>
                    <a:pt x="6970268" y="0"/>
                  </a:lnTo>
                  <a:lnTo>
                    <a:pt x="6970268" y="6023483"/>
                  </a:lnTo>
                  <a:lnTo>
                    <a:pt x="0" y="602348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2" r="0" b="-52"/>
              </a:stretch>
            </a:blipFill>
          </p:spPr>
        </p:sp>
      </p:grpSp>
      <p:grpSp>
        <p:nvGrpSpPr>
          <p:cNvPr name="Group 7" id="7"/>
          <p:cNvGrpSpPr/>
          <p:nvPr/>
        </p:nvGrpSpPr>
        <p:grpSpPr>
          <a:xfrm rot="0">
            <a:off x="-176066" y="7052411"/>
            <a:ext cx="4008787" cy="3464243"/>
            <a:chOff x="0" y="0"/>
            <a:chExt cx="5345049" cy="4618991"/>
          </a:xfrm>
        </p:grpSpPr>
        <p:sp>
          <p:nvSpPr>
            <p:cNvPr name="Freeform 8" id="8"/>
            <p:cNvSpPr/>
            <p:nvPr/>
          </p:nvSpPr>
          <p:spPr>
            <a:xfrm flipH="true" flipV="true" rot="0">
              <a:off x="0" y="0"/>
              <a:ext cx="5345049" cy="4618990"/>
            </a:xfrm>
            <a:custGeom>
              <a:avLst/>
              <a:gdLst/>
              <a:ahLst/>
              <a:cxnLst/>
              <a:rect r="r" b="b" t="t" l="l"/>
              <a:pathLst>
                <a:path h="4618990" w="5345049">
                  <a:moveTo>
                    <a:pt x="5345049" y="4618990"/>
                  </a:moveTo>
                  <a:lnTo>
                    <a:pt x="0" y="4618990"/>
                  </a:lnTo>
                  <a:lnTo>
                    <a:pt x="0" y="0"/>
                  </a:lnTo>
                  <a:lnTo>
                    <a:pt x="5345049" y="0"/>
                  </a:lnTo>
                  <a:lnTo>
                    <a:pt x="5345049" y="4618990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2" r="0" b="-52"/>
              </a:stretch>
            </a:blipFill>
          </p:spPr>
        </p:sp>
      </p:grpSp>
      <p:sp>
        <p:nvSpPr>
          <p:cNvPr name="Freeform 9" id="9"/>
          <p:cNvSpPr/>
          <p:nvPr/>
        </p:nvSpPr>
        <p:spPr>
          <a:xfrm flipH="true" flipV="true" rot="0">
            <a:off x="14535190" y="7778549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5448219" y="5016902"/>
                </a:moveTo>
                <a:lnTo>
                  <a:pt x="0" y="5016902"/>
                </a:lnTo>
                <a:lnTo>
                  <a:pt x="0" y="0"/>
                </a:lnTo>
                <a:lnTo>
                  <a:pt x="5448219" y="0"/>
                </a:lnTo>
                <a:lnTo>
                  <a:pt x="5448219" y="5016902"/>
                </a:lnTo>
                <a:close/>
              </a:path>
            </a:pathLst>
          </a:custGeom>
          <a:blipFill>
            <a:blip r:embed="rId2">
              <a:alphaModFix amt="19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grpSp>
        <p:nvGrpSpPr>
          <p:cNvPr name="Group 10" id="10"/>
          <p:cNvGrpSpPr/>
          <p:nvPr/>
        </p:nvGrpSpPr>
        <p:grpSpPr>
          <a:xfrm rot="0">
            <a:off x="185327" y="173069"/>
            <a:ext cx="17920906" cy="9976104"/>
            <a:chOff x="0" y="0"/>
            <a:chExt cx="23894541" cy="13301472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23894542" cy="13301472"/>
            </a:xfrm>
            <a:custGeom>
              <a:avLst/>
              <a:gdLst/>
              <a:ahLst/>
              <a:cxnLst/>
              <a:rect r="r" b="b" t="t" l="l"/>
              <a:pathLst>
                <a:path h="13301472" w="23894542">
                  <a:moveTo>
                    <a:pt x="0" y="0"/>
                  </a:moveTo>
                  <a:lnTo>
                    <a:pt x="23894542" y="0"/>
                  </a:lnTo>
                  <a:lnTo>
                    <a:pt x="23894542" y="13301472"/>
                  </a:lnTo>
                  <a:lnTo>
                    <a:pt x="0" y="1330147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0" t="-9879" r="0" b="-9879"/>
              </a:stretch>
            </a:blipFill>
          </p:spPr>
        </p:sp>
      </p:grpSp>
      <p:sp>
        <p:nvSpPr>
          <p:cNvPr name="TextBox 12" id="12"/>
          <p:cNvSpPr txBox="true"/>
          <p:nvPr/>
        </p:nvSpPr>
        <p:spPr>
          <a:xfrm rot="0">
            <a:off x="714513" y="1229963"/>
            <a:ext cx="16858974" cy="769086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072"/>
              </a:lnSpc>
            </a:pPr>
            <a:r>
              <a:rPr lang="en-US" sz="4400">
                <a:solidFill>
                  <a:srgbClr val="000000"/>
                </a:solidFill>
                <a:latin typeface="Cambria"/>
                <a:ea typeface="Cambria"/>
                <a:cs typeface="Cambria"/>
                <a:sym typeface="Cambria"/>
              </a:rPr>
              <a:t>{ANNOUNCEMENTS_TABLE}</a:t>
            </a:r>
          </a:p>
          <a:p>
            <a:pPr algn="l">
              <a:lnSpc>
                <a:spcPts val="6072"/>
              </a:lnSpc>
            </a:pPr>
          </a:p>
          <a:p>
            <a:pPr algn="l">
              <a:lnSpc>
                <a:spcPts val="6072"/>
              </a:lnSpc>
            </a:pPr>
          </a:p>
          <a:p>
            <a:pPr algn="l">
              <a:lnSpc>
                <a:spcPts val="6072"/>
              </a:lnSpc>
            </a:pPr>
          </a:p>
          <a:p>
            <a:pPr algn="l">
              <a:lnSpc>
                <a:spcPts val="6072"/>
              </a:lnSpc>
            </a:pPr>
          </a:p>
          <a:p>
            <a:pPr algn="l">
              <a:lnSpc>
                <a:spcPts val="6072"/>
              </a:lnSpc>
            </a:pPr>
          </a:p>
          <a:p>
            <a:pPr algn="l">
              <a:lnSpc>
                <a:spcPts val="6072"/>
              </a:lnSpc>
            </a:pPr>
          </a:p>
          <a:p>
            <a:pPr algn="l">
              <a:lnSpc>
                <a:spcPts val="6072"/>
              </a:lnSpc>
            </a:pPr>
          </a:p>
          <a:p>
            <a:pPr algn="l">
              <a:lnSpc>
                <a:spcPts val="6072"/>
              </a:lnSpc>
            </a:pPr>
          </a:p>
          <a:p>
            <a:pPr algn="l">
              <a:lnSpc>
                <a:spcPts val="6072"/>
              </a:lnSpc>
            </a:pPr>
          </a:p>
        </p:txBody>
      </p:sp>
    </p:spTree>
  </p:cSld>
  <p:clrMapOvr>
    <a:masterClrMapping/>
  </p:clrMapOvr>
</p:sld>
</file>

<file path=ppt/slides/slide5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798976" y="-1112126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0" y="0"/>
                </a:moveTo>
                <a:lnTo>
                  <a:pt x="5448219" y="0"/>
                </a:lnTo>
                <a:lnTo>
                  <a:pt x="5448219" y="5016902"/>
                </a:lnTo>
                <a:lnTo>
                  <a:pt x="0" y="501690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48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-176066" y="-3525521"/>
            <a:ext cx="18640140" cy="18640140"/>
            <a:chOff x="0" y="0"/>
            <a:chExt cx="24853520" cy="2485352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853519" cy="24853519"/>
            </a:xfrm>
            <a:custGeom>
              <a:avLst/>
              <a:gdLst/>
              <a:ahLst/>
              <a:cxnLst/>
              <a:rect r="r" b="b" t="t" l="l"/>
              <a:pathLst>
                <a:path h="24853519" w="24853519">
                  <a:moveTo>
                    <a:pt x="0" y="0"/>
                  </a:moveTo>
                  <a:lnTo>
                    <a:pt x="24853519" y="0"/>
                  </a:lnTo>
                  <a:lnTo>
                    <a:pt x="24853519" y="24853519"/>
                  </a:lnTo>
                  <a:lnTo>
                    <a:pt x="0" y="2485351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alphaModFix amt="68000"/>
              </a:blip>
              <a:stretch>
                <a:fillRect l="0" t="0" r="0" b="0"/>
              </a:stretch>
            </a:blipFill>
          </p:spPr>
        </p:sp>
      </p:grpSp>
      <p:grpSp>
        <p:nvGrpSpPr>
          <p:cNvPr name="Group 5" id="5"/>
          <p:cNvGrpSpPr/>
          <p:nvPr/>
        </p:nvGrpSpPr>
        <p:grpSpPr>
          <a:xfrm rot="0">
            <a:off x="13236334" y="0"/>
            <a:ext cx="5227701" cy="4517612"/>
            <a:chOff x="0" y="0"/>
            <a:chExt cx="6970268" cy="6023483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6970268" cy="6023483"/>
            </a:xfrm>
            <a:custGeom>
              <a:avLst/>
              <a:gdLst/>
              <a:ahLst/>
              <a:cxnLst/>
              <a:rect r="r" b="b" t="t" l="l"/>
              <a:pathLst>
                <a:path h="6023483" w="6970268">
                  <a:moveTo>
                    <a:pt x="0" y="0"/>
                  </a:moveTo>
                  <a:lnTo>
                    <a:pt x="6970268" y="0"/>
                  </a:lnTo>
                  <a:lnTo>
                    <a:pt x="6970268" y="6023483"/>
                  </a:lnTo>
                  <a:lnTo>
                    <a:pt x="0" y="602348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2" r="0" b="-52"/>
              </a:stretch>
            </a:blipFill>
          </p:spPr>
        </p:sp>
      </p:grpSp>
      <p:grpSp>
        <p:nvGrpSpPr>
          <p:cNvPr name="Group 7" id="7"/>
          <p:cNvGrpSpPr/>
          <p:nvPr/>
        </p:nvGrpSpPr>
        <p:grpSpPr>
          <a:xfrm rot="0">
            <a:off x="-176066" y="7052411"/>
            <a:ext cx="4008787" cy="3464243"/>
            <a:chOff x="0" y="0"/>
            <a:chExt cx="5345049" cy="4618991"/>
          </a:xfrm>
        </p:grpSpPr>
        <p:sp>
          <p:nvSpPr>
            <p:cNvPr name="Freeform 8" id="8"/>
            <p:cNvSpPr/>
            <p:nvPr/>
          </p:nvSpPr>
          <p:spPr>
            <a:xfrm flipH="true" flipV="true" rot="0">
              <a:off x="0" y="0"/>
              <a:ext cx="5345049" cy="4618990"/>
            </a:xfrm>
            <a:custGeom>
              <a:avLst/>
              <a:gdLst/>
              <a:ahLst/>
              <a:cxnLst/>
              <a:rect r="r" b="b" t="t" l="l"/>
              <a:pathLst>
                <a:path h="4618990" w="5345049">
                  <a:moveTo>
                    <a:pt x="5345049" y="4618990"/>
                  </a:moveTo>
                  <a:lnTo>
                    <a:pt x="0" y="4618990"/>
                  </a:lnTo>
                  <a:lnTo>
                    <a:pt x="0" y="0"/>
                  </a:lnTo>
                  <a:lnTo>
                    <a:pt x="5345049" y="0"/>
                  </a:lnTo>
                  <a:lnTo>
                    <a:pt x="5345049" y="4618990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2" r="0" b="-52"/>
              </a:stretch>
            </a:blipFill>
          </p:spPr>
        </p:sp>
      </p:grpSp>
      <p:sp>
        <p:nvSpPr>
          <p:cNvPr name="Freeform 9" id="9"/>
          <p:cNvSpPr/>
          <p:nvPr/>
        </p:nvSpPr>
        <p:spPr>
          <a:xfrm flipH="true" flipV="true" rot="0">
            <a:off x="14535190" y="7778549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5448219" y="5016902"/>
                </a:moveTo>
                <a:lnTo>
                  <a:pt x="0" y="5016902"/>
                </a:lnTo>
                <a:lnTo>
                  <a:pt x="0" y="0"/>
                </a:lnTo>
                <a:lnTo>
                  <a:pt x="5448219" y="0"/>
                </a:lnTo>
                <a:lnTo>
                  <a:pt x="5448219" y="5016902"/>
                </a:lnTo>
                <a:close/>
              </a:path>
            </a:pathLst>
          </a:custGeom>
          <a:blipFill>
            <a:blip r:embed="rId2">
              <a:alphaModFix amt="19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grpSp>
        <p:nvGrpSpPr>
          <p:cNvPr name="Group 10" id="10"/>
          <p:cNvGrpSpPr/>
          <p:nvPr/>
        </p:nvGrpSpPr>
        <p:grpSpPr>
          <a:xfrm rot="0">
            <a:off x="185327" y="173069"/>
            <a:ext cx="17920906" cy="9976104"/>
            <a:chOff x="0" y="0"/>
            <a:chExt cx="23894541" cy="13301472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23894542" cy="13301472"/>
            </a:xfrm>
            <a:custGeom>
              <a:avLst/>
              <a:gdLst/>
              <a:ahLst/>
              <a:cxnLst/>
              <a:rect r="r" b="b" t="t" l="l"/>
              <a:pathLst>
                <a:path h="13301472" w="23894542">
                  <a:moveTo>
                    <a:pt x="0" y="0"/>
                  </a:moveTo>
                  <a:lnTo>
                    <a:pt x="23894542" y="0"/>
                  </a:lnTo>
                  <a:lnTo>
                    <a:pt x="23894542" y="13301472"/>
                  </a:lnTo>
                  <a:lnTo>
                    <a:pt x="0" y="1330147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0" t="-9879" r="0" b="-9879"/>
              </a:stretch>
            </a:blipFill>
          </p:spPr>
        </p:sp>
      </p:grpSp>
      <p:sp>
        <p:nvSpPr>
          <p:cNvPr name="TextBox 12" id="12"/>
          <p:cNvSpPr txBox="true"/>
          <p:nvPr/>
        </p:nvSpPr>
        <p:spPr>
          <a:xfrm rot="0">
            <a:off x="897235" y="857250"/>
            <a:ext cx="16493530" cy="845286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072"/>
              </a:lnSpc>
            </a:pPr>
            <a:r>
              <a:rPr lang="en-US" sz="4400">
                <a:solidFill>
                  <a:srgbClr val="000000"/>
                </a:solidFill>
                <a:latin typeface="Cambria"/>
                <a:ea typeface="Cambria"/>
                <a:cs typeface="Cambria"/>
                <a:sym typeface="Cambria"/>
              </a:rPr>
              <a:t>{ANNOUNCEMENTS_TEXT}</a:t>
            </a:r>
          </a:p>
          <a:p>
            <a:pPr algn="l">
              <a:lnSpc>
                <a:spcPts val="6072"/>
              </a:lnSpc>
            </a:pPr>
          </a:p>
          <a:p>
            <a:pPr algn="l">
              <a:lnSpc>
                <a:spcPts val="6072"/>
              </a:lnSpc>
            </a:pPr>
          </a:p>
          <a:p>
            <a:pPr algn="l">
              <a:lnSpc>
                <a:spcPts val="6072"/>
              </a:lnSpc>
            </a:pPr>
          </a:p>
          <a:p>
            <a:pPr algn="l">
              <a:lnSpc>
                <a:spcPts val="6072"/>
              </a:lnSpc>
            </a:pPr>
          </a:p>
          <a:p>
            <a:pPr algn="l">
              <a:lnSpc>
                <a:spcPts val="6072"/>
              </a:lnSpc>
            </a:pPr>
          </a:p>
          <a:p>
            <a:pPr algn="l">
              <a:lnSpc>
                <a:spcPts val="6072"/>
              </a:lnSpc>
            </a:pPr>
          </a:p>
          <a:p>
            <a:pPr algn="l">
              <a:lnSpc>
                <a:spcPts val="6072"/>
              </a:lnSpc>
            </a:pPr>
          </a:p>
          <a:p>
            <a:pPr algn="l">
              <a:lnSpc>
                <a:spcPts val="6072"/>
              </a:lnSpc>
            </a:pPr>
          </a:p>
          <a:p>
            <a:pPr algn="l">
              <a:lnSpc>
                <a:spcPts val="6072"/>
              </a:lnSpc>
            </a:pPr>
          </a:p>
          <a:p>
            <a:pPr algn="l">
              <a:lnSpc>
                <a:spcPts val="6072"/>
              </a:lnSpc>
            </a:pPr>
          </a:p>
        </p:txBody>
      </p:sp>
    </p:spTree>
  </p:cSld>
  <p:clrMapOvr>
    <a:masterClrMapping/>
  </p:clrMapOvr>
</p:sld>
</file>

<file path=ppt/slides/slide5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798976" y="-1112126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0" y="0"/>
                </a:moveTo>
                <a:lnTo>
                  <a:pt x="5448219" y="0"/>
                </a:lnTo>
                <a:lnTo>
                  <a:pt x="5448219" y="5016902"/>
                </a:lnTo>
                <a:lnTo>
                  <a:pt x="0" y="501690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48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-176066" y="-3525521"/>
            <a:ext cx="18640140" cy="18640140"/>
            <a:chOff x="0" y="0"/>
            <a:chExt cx="24853520" cy="2485352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853519" cy="24853519"/>
            </a:xfrm>
            <a:custGeom>
              <a:avLst/>
              <a:gdLst/>
              <a:ahLst/>
              <a:cxnLst/>
              <a:rect r="r" b="b" t="t" l="l"/>
              <a:pathLst>
                <a:path h="24853519" w="24853519">
                  <a:moveTo>
                    <a:pt x="0" y="0"/>
                  </a:moveTo>
                  <a:lnTo>
                    <a:pt x="24853519" y="0"/>
                  </a:lnTo>
                  <a:lnTo>
                    <a:pt x="24853519" y="24853519"/>
                  </a:lnTo>
                  <a:lnTo>
                    <a:pt x="0" y="2485351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alphaModFix amt="68000"/>
              </a:blip>
              <a:stretch>
                <a:fillRect l="0" t="0" r="0" b="0"/>
              </a:stretch>
            </a:blipFill>
          </p:spPr>
        </p:sp>
      </p:grpSp>
      <p:grpSp>
        <p:nvGrpSpPr>
          <p:cNvPr name="Group 5" id="5"/>
          <p:cNvGrpSpPr/>
          <p:nvPr/>
        </p:nvGrpSpPr>
        <p:grpSpPr>
          <a:xfrm rot="0">
            <a:off x="13236334" y="0"/>
            <a:ext cx="5227701" cy="4517612"/>
            <a:chOff x="0" y="0"/>
            <a:chExt cx="6970268" cy="6023483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6970268" cy="6023483"/>
            </a:xfrm>
            <a:custGeom>
              <a:avLst/>
              <a:gdLst/>
              <a:ahLst/>
              <a:cxnLst/>
              <a:rect r="r" b="b" t="t" l="l"/>
              <a:pathLst>
                <a:path h="6023483" w="6970268">
                  <a:moveTo>
                    <a:pt x="0" y="0"/>
                  </a:moveTo>
                  <a:lnTo>
                    <a:pt x="6970268" y="0"/>
                  </a:lnTo>
                  <a:lnTo>
                    <a:pt x="6970268" y="6023483"/>
                  </a:lnTo>
                  <a:lnTo>
                    <a:pt x="0" y="602348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2" r="0" b="-52"/>
              </a:stretch>
            </a:blipFill>
          </p:spPr>
        </p:sp>
      </p:grpSp>
      <p:grpSp>
        <p:nvGrpSpPr>
          <p:cNvPr name="Group 7" id="7"/>
          <p:cNvGrpSpPr/>
          <p:nvPr/>
        </p:nvGrpSpPr>
        <p:grpSpPr>
          <a:xfrm rot="0">
            <a:off x="-176066" y="5999066"/>
            <a:ext cx="5227701" cy="4517612"/>
            <a:chOff x="0" y="0"/>
            <a:chExt cx="6970268" cy="6023483"/>
          </a:xfrm>
        </p:grpSpPr>
        <p:sp>
          <p:nvSpPr>
            <p:cNvPr name="Freeform 8" id="8"/>
            <p:cNvSpPr/>
            <p:nvPr/>
          </p:nvSpPr>
          <p:spPr>
            <a:xfrm flipH="true" flipV="true" rot="0">
              <a:off x="0" y="0"/>
              <a:ext cx="6970268" cy="6023483"/>
            </a:xfrm>
            <a:custGeom>
              <a:avLst/>
              <a:gdLst/>
              <a:ahLst/>
              <a:cxnLst/>
              <a:rect r="r" b="b" t="t" l="l"/>
              <a:pathLst>
                <a:path h="6023483" w="6970268">
                  <a:moveTo>
                    <a:pt x="6970268" y="6023483"/>
                  </a:moveTo>
                  <a:lnTo>
                    <a:pt x="0" y="6023483"/>
                  </a:lnTo>
                  <a:lnTo>
                    <a:pt x="0" y="0"/>
                  </a:lnTo>
                  <a:lnTo>
                    <a:pt x="6970268" y="0"/>
                  </a:lnTo>
                  <a:lnTo>
                    <a:pt x="6970268" y="6023483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2" r="0" b="-52"/>
              </a:stretch>
            </a:blipFill>
          </p:spPr>
        </p:sp>
      </p:grpSp>
      <p:sp>
        <p:nvSpPr>
          <p:cNvPr name="Freeform 9" id="9"/>
          <p:cNvSpPr/>
          <p:nvPr/>
        </p:nvSpPr>
        <p:spPr>
          <a:xfrm flipH="true" flipV="true" rot="0">
            <a:off x="14535190" y="7778549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5448219" y="5016902"/>
                </a:moveTo>
                <a:lnTo>
                  <a:pt x="0" y="5016902"/>
                </a:lnTo>
                <a:lnTo>
                  <a:pt x="0" y="0"/>
                </a:lnTo>
                <a:lnTo>
                  <a:pt x="5448219" y="0"/>
                </a:lnTo>
                <a:lnTo>
                  <a:pt x="5448219" y="5016902"/>
                </a:lnTo>
                <a:close/>
              </a:path>
            </a:pathLst>
          </a:custGeom>
          <a:blipFill>
            <a:blip r:embed="rId2">
              <a:alphaModFix amt="19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sp>
        <p:nvSpPr>
          <p:cNvPr name="TextBox 10" id="10"/>
          <p:cNvSpPr txBox="true"/>
          <p:nvPr/>
        </p:nvSpPr>
        <p:spPr>
          <a:xfrm rot="0">
            <a:off x="1429259" y="3928680"/>
            <a:ext cx="15429489" cy="9683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4999" b="true">
                <a:solidFill>
                  <a:srgbClr val="000000"/>
                </a:solidFill>
                <a:latin typeface="Aptos Bold"/>
                <a:ea typeface="Aptos Bold"/>
                <a:cs typeface="Aptos Bold"/>
                <a:sym typeface="Aptos Bold"/>
              </a:rPr>
              <a:t>{HYMN4_DES}</a:t>
            </a:r>
          </a:p>
        </p:txBody>
      </p:sp>
    </p:spTree>
  </p:cSld>
  <p:clrMapOvr>
    <a:masterClrMapping/>
  </p:clrMapOvr>
</p:sld>
</file>

<file path=ppt/slides/slide5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798976" y="-1112126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0" y="0"/>
                </a:moveTo>
                <a:lnTo>
                  <a:pt x="5448219" y="0"/>
                </a:lnTo>
                <a:lnTo>
                  <a:pt x="5448219" y="5016902"/>
                </a:lnTo>
                <a:lnTo>
                  <a:pt x="0" y="501690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48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-176066" y="-3525521"/>
            <a:ext cx="18640140" cy="18640140"/>
            <a:chOff x="0" y="0"/>
            <a:chExt cx="24853520" cy="2485352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853519" cy="24853519"/>
            </a:xfrm>
            <a:custGeom>
              <a:avLst/>
              <a:gdLst/>
              <a:ahLst/>
              <a:cxnLst/>
              <a:rect r="r" b="b" t="t" l="l"/>
              <a:pathLst>
                <a:path h="24853519" w="24853519">
                  <a:moveTo>
                    <a:pt x="0" y="0"/>
                  </a:moveTo>
                  <a:lnTo>
                    <a:pt x="24853519" y="0"/>
                  </a:lnTo>
                  <a:lnTo>
                    <a:pt x="24853519" y="24853519"/>
                  </a:lnTo>
                  <a:lnTo>
                    <a:pt x="0" y="2485351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alphaModFix amt="68000"/>
              </a:blip>
              <a:stretch>
                <a:fillRect l="0" t="0" r="0" b="0"/>
              </a:stretch>
            </a:blipFill>
          </p:spPr>
        </p:sp>
      </p:grpSp>
      <p:grpSp>
        <p:nvGrpSpPr>
          <p:cNvPr name="Group 5" id="5"/>
          <p:cNvGrpSpPr/>
          <p:nvPr/>
        </p:nvGrpSpPr>
        <p:grpSpPr>
          <a:xfrm rot="0">
            <a:off x="13236334" y="0"/>
            <a:ext cx="5227701" cy="4517612"/>
            <a:chOff x="0" y="0"/>
            <a:chExt cx="6970268" cy="6023483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6970268" cy="6023483"/>
            </a:xfrm>
            <a:custGeom>
              <a:avLst/>
              <a:gdLst/>
              <a:ahLst/>
              <a:cxnLst/>
              <a:rect r="r" b="b" t="t" l="l"/>
              <a:pathLst>
                <a:path h="6023483" w="6970268">
                  <a:moveTo>
                    <a:pt x="0" y="0"/>
                  </a:moveTo>
                  <a:lnTo>
                    <a:pt x="6970268" y="0"/>
                  </a:lnTo>
                  <a:lnTo>
                    <a:pt x="6970268" y="6023483"/>
                  </a:lnTo>
                  <a:lnTo>
                    <a:pt x="0" y="602348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2" r="0" b="-52"/>
              </a:stretch>
            </a:blipFill>
          </p:spPr>
        </p:sp>
      </p:grpSp>
      <p:grpSp>
        <p:nvGrpSpPr>
          <p:cNvPr name="Group 7" id="7"/>
          <p:cNvGrpSpPr/>
          <p:nvPr/>
        </p:nvGrpSpPr>
        <p:grpSpPr>
          <a:xfrm rot="0">
            <a:off x="-176066" y="7052411"/>
            <a:ext cx="4008787" cy="3464243"/>
            <a:chOff x="0" y="0"/>
            <a:chExt cx="5345049" cy="4618991"/>
          </a:xfrm>
        </p:grpSpPr>
        <p:sp>
          <p:nvSpPr>
            <p:cNvPr name="Freeform 8" id="8"/>
            <p:cNvSpPr/>
            <p:nvPr/>
          </p:nvSpPr>
          <p:spPr>
            <a:xfrm flipH="true" flipV="true" rot="0">
              <a:off x="0" y="0"/>
              <a:ext cx="5345049" cy="4618990"/>
            </a:xfrm>
            <a:custGeom>
              <a:avLst/>
              <a:gdLst/>
              <a:ahLst/>
              <a:cxnLst/>
              <a:rect r="r" b="b" t="t" l="l"/>
              <a:pathLst>
                <a:path h="4618990" w="5345049">
                  <a:moveTo>
                    <a:pt x="5345049" y="4618990"/>
                  </a:moveTo>
                  <a:lnTo>
                    <a:pt x="0" y="4618990"/>
                  </a:lnTo>
                  <a:lnTo>
                    <a:pt x="0" y="0"/>
                  </a:lnTo>
                  <a:lnTo>
                    <a:pt x="5345049" y="0"/>
                  </a:lnTo>
                  <a:lnTo>
                    <a:pt x="5345049" y="4618990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2" r="0" b="-52"/>
              </a:stretch>
            </a:blipFill>
          </p:spPr>
        </p:sp>
      </p:grpSp>
      <p:sp>
        <p:nvSpPr>
          <p:cNvPr name="Freeform 9" id="9"/>
          <p:cNvSpPr/>
          <p:nvPr/>
        </p:nvSpPr>
        <p:spPr>
          <a:xfrm flipH="true" flipV="true" rot="0">
            <a:off x="14535190" y="7778549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5448219" y="5016902"/>
                </a:moveTo>
                <a:lnTo>
                  <a:pt x="0" y="5016902"/>
                </a:lnTo>
                <a:lnTo>
                  <a:pt x="0" y="0"/>
                </a:lnTo>
                <a:lnTo>
                  <a:pt x="5448219" y="0"/>
                </a:lnTo>
                <a:lnTo>
                  <a:pt x="5448219" y="5016902"/>
                </a:lnTo>
                <a:close/>
              </a:path>
            </a:pathLst>
          </a:custGeom>
          <a:blipFill>
            <a:blip r:embed="rId2">
              <a:alphaModFix amt="19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grpSp>
        <p:nvGrpSpPr>
          <p:cNvPr name="Group 10" id="10"/>
          <p:cNvGrpSpPr/>
          <p:nvPr/>
        </p:nvGrpSpPr>
        <p:grpSpPr>
          <a:xfrm rot="0">
            <a:off x="185327" y="173069"/>
            <a:ext cx="17920906" cy="9976104"/>
            <a:chOff x="0" y="0"/>
            <a:chExt cx="23894541" cy="13301472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23894542" cy="13301472"/>
            </a:xfrm>
            <a:custGeom>
              <a:avLst/>
              <a:gdLst/>
              <a:ahLst/>
              <a:cxnLst/>
              <a:rect r="r" b="b" t="t" l="l"/>
              <a:pathLst>
                <a:path h="13301472" w="23894542">
                  <a:moveTo>
                    <a:pt x="0" y="0"/>
                  </a:moveTo>
                  <a:lnTo>
                    <a:pt x="23894542" y="0"/>
                  </a:lnTo>
                  <a:lnTo>
                    <a:pt x="23894542" y="13301472"/>
                  </a:lnTo>
                  <a:lnTo>
                    <a:pt x="0" y="1330147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0" t="-9879" r="0" b="-9879"/>
              </a:stretch>
            </a:blipFill>
          </p:spPr>
        </p:sp>
      </p:grpSp>
      <p:sp>
        <p:nvSpPr>
          <p:cNvPr name="Freeform 12" id="12"/>
          <p:cNvSpPr/>
          <p:nvPr/>
        </p:nvSpPr>
        <p:spPr>
          <a:xfrm flipH="false" flipV="false" rot="0">
            <a:off x="0" y="-144661"/>
            <a:ext cx="18288000" cy="1929259"/>
          </a:xfrm>
          <a:custGeom>
            <a:avLst/>
            <a:gdLst/>
            <a:ahLst/>
            <a:cxnLst/>
            <a:rect r="r" b="b" t="t" l="l"/>
            <a:pathLst>
              <a:path h="1929259" w="18288000">
                <a:moveTo>
                  <a:pt x="0" y="0"/>
                </a:moveTo>
                <a:lnTo>
                  <a:pt x="18288000" y="0"/>
                </a:lnTo>
                <a:lnTo>
                  <a:pt x="18288000" y="1929259"/>
                </a:lnTo>
                <a:lnTo>
                  <a:pt x="0" y="1929259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-111" r="0" b="-111"/>
            </a:stretch>
          </a:blipFill>
        </p:spPr>
      </p:sp>
      <p:sp>
        <p:nvSpPr>
          <p:cNvPr name="TextBox 13" id="13"/>
          <p:cNvSpPr txBox="true"/>
          <p:nvPr/>
        </p:nvSpPr>
        <p:spPr>
          <a:xfrm rot="0">
            <a:off x="1211202" y="137356"/>
            <a:ext cx="15865597" cy="9842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98"/>
              </a:lnSpc>
            </a:pPr>
            <a:r>
              <a:rPr lang="en-US" sz="3999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{HYMN4_DES}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511198" y="1820656"/>
            <a:ext cx="8222178" cy="7945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719"/>
              </a:lnSpc>
            </a:pPr>
            <a:r>
              <a:rPr lang="en-US" sz="4800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{HYMN4_KN_V1}</a:t>
            </a: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</p:txBody>
      </p:sp>
      <p:sp>
        <p:nvSpPr>
          <p:cNvPr name="TextBox 15" id="15"/>
          <p:cNvSpPr txBox="true"/>
          <p:nvPr/>
        </p:nvSpPr>
        <p:spPr>
          <a:xfrm rot="0">
            <a:off x="9471746" y="1820656"/>
            <a:ext cx="8222178" cy="7945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719"/>
              </a:lnSpc>
            </a:pPr>
            <a:r>
              <a:rPr lang="en-US" sz="4800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{HYMN4_EN_V1}</a:t>
            </a: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798976" y="-1112126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0" y="0"/>
                </a:moveTo>
                <a:lnTo>
                  <a:pt x="5448219" y="0"/>
                </a:lnTo>
                <a:lnTo>
                  <a:pt x="5448219" y="5016902"/>
                </a:lnTo>
                <a:lnTo>
                  <a:pt x="0" y="501690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48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-176066" y="-3525521"/>
            <a:ext cx="18640140" cy="18640140"/>
            <a:chOff x="0" y="0"/>
            <a:chExt cx="24853520" cy="2485352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853519" cy="24853519"/>
            </a:xfrm>
            <a:custGeom>
              <a:avLst/>
              <a:gdLst/>
              <a:ahLst/>
              <a:cxnLst/>
              <a:rect r="r" b="b" t="t" l="l"/>
              <a:pathLst>
                <a:path h="24853519" w="24853519">
                  <a:moveTo>
                    <a:pt x="0" y="0"/>
                  </a:moveTo>
                  <a:lnTo>
                    <a:pt x="24853519" y="0"/>
                  </a:lnTo>
                  <a:lnTo>
                    <a:pt x="24853519" y="24853519"/>
                  </a:lnTo>
                  <a:lnTo>
                    <a:pt x="0" y="2485351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alphaModFix amt="68000"/>
              </a:blip>
              <a:stretch>
                <a:fillRect l="0" t="0" r="0" b="0"/>
              </a:stretch>
            </a:blipFill>
          </p:spPr>
        </p:sp>
      </p:grpSp>
      <p:grpSp>
        <p:nvGrpSpPr>
          <p:cNvPr name="Group 5" id="5"/>
          <p:cNvGrpSpPr/>
          <p:nvPr/>
        </p:nvGrpSpPr>
        <p:grpSpPr>
          <a:xfrm rot="0">
            <a:off x="13236334" y="0"/>
            <a:ext cx="5227701" cy="4517612"/>
            <a:chOff x="0" y="0"/>
            <a:chExt cx="6970268" cy="6023483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6970268" cy="6023483"/>
            </a:xfrm>
            <a:custGeom>
              <a:avLst/>
              <a:gdLst/>
              <a:ahLst/>
              <a:cxnLst/>
              <a:rect r="r" b="b" t="t" l="l"/>
              <a:pathLst>
                <a:path h="6023483" w="6970268">
                  <a:moveTo>
                    <a:pt x="0" y="0"/>
                  </a:moveTo>
                  <a:lnTo>
                    <a:pt x="6970268" y="0"/>
                  </a:lnTo>
                  <a:lnTo>
                    <a:pt x="6970268" y="6023483"/>
                  </a:lnTo>
                  <a:lnTo>
                    <a:pt x="0" y="602348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2" r="0" b="-52"/>
              </a:stretch>
            </a:blipFill>
          </p:spPr>
        </p:sp>
      </p:grpSp>
      <p:grpSp>
        <p:nvGrpSpPr>
          <p:cNvPr name="Group 7" id="7"/>
          <p:cNvGrpSpPr/>
          <p:nvPr/>
        </p:nvGrpSpPr>
        <p:grpSpPr>
          <a:xfrm rot="0">
            <a:off x="-176066" y="7052411"/>
            <a:ext cx="4008787" cy="3464243"/>
            <a:chOff x="0" y="0"/>
            <a:chExt cx="5345049" cy="4618991"/>
          </a:xfrm>
        </p:grpSpPr>
        <p:sp>
          <p:nvSpPr>
            <p:cNvPr name="Freeform 8" id="8"/>
            <p:cNvSpPr/>
            <p:nvPr/>
          </p:nvSpPr>
          <p:spPr>
            <a:xfrm flipH="true" flipV="true" rot="0">
              <a:off x="0" y="0"/>
              <a:ext cx="5345049" cy="4618990"/>
            </a:xfrm>
            <a:custGeom>
              <a:avLst/>
              <a:gdLst/>
              <a:ahLst/>
              <a:cxnLst/>
              <a:rect r="r" b="b" t="t" l="l"/>
              <a:pathLst>
                <a:path h="4618990" w="5345049">
                  <a:moveTo>
                    <a:pt x="5345049" y="4618990"/>
                  </a:moveTo>
                  <a:lnTo>
                    <a:pt x="0" y="4618990"/>
                  </a:lnTo>
                  <a:lnTo>
                    <a:pt x="0" y="0"/>
                  </a:lnTo>
                  <a:lnTo>
                    <a:pt x="5345049" y="0"/>
                  </a:lnTo>
                  <a:lnTo>
                    <a:pt x="5345049" y="4618990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2" r="0" b="-52"/>
              </a:stretch>
            </a:blipFill>
          </p:spPr>
        </p:sp>
      </p:grpSp>
      <p:sp>
        <p:nvSpPr>
          <p:cNvPr name="Freeform 9" id="9"/>
          <p:cNvSpPr/>
          <p:nvPr/>
        </p:nvSpPr>
        <p:spPr>
          <a:xfrm flipH="true" flipV="true" rot="0">
            <a:off x="14535190" y="7778549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5448219" y="5016902"/>
                </a:moveTo>
                <a:lnTo>
                  <a:pt x="0" y="5016902"/>
                </a:lnTo>
                <a:lnTo>
                  <a:pt x="0" y="0"/>
                </a:lnTo>
                <a:lnTo>
                  <a:pt x="5448219" y="0"/>
                </a:lnTo>
                <a:lnTo>
                  <a:pt x="5448219" y="5016902"/>
                </a:lnTo>
                <a:close/>
              </a:path>
            </a:pathLst>
          </a:custGeom>
          <a:blipFill>
            <a:blip r:embed="rId2">
              <a:alphaModFix amt="19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grpSp>
        <p:nvGrpSpPr>
          <p:cNvPr name="Group 10" id="10"/>
          <p:cNvGrpSpPr/>
          <p:nvPr/>
        </p:nvGrpSpPr>
        <p:grpSpPr>
          <a:xfrm rot="0">
            <a:off x="185327" y="173069"/>
            <a:ext cx="17920906" cy="9976104"/>
            <a:chOff x="0" y="0"/>
            <a:chExt cx="23894541" cy="13301472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23894542" cy="13301472"/>
            </a:xfrm>
            <a:custGeom>
              <a:avLst/>
              <a:gdLst/>
              <a:ahLst/>
              <a:cxnLst/>
              <a:rect r="r" b="b" t="t" l="l"/>
              <a:pathLst>
                <a:path h="13301472" w="23894542">
                  <a:moveTo>
                    <a:pt x="0" y="0"/>
                  </a:moveTo>
                  <a:lnTo>
                    <a:pt x="23894542" y="0"/>
                  </a:lnTo>
                  <a:lnTo>
                    <a:pt x="23894542" y="13301472"/>
                  </a:lnTo>
                  <a:lnTo>
                    <a:pt x="0" y="1330147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0" t="-9879" r="0" b="-9879"/>
              </a:stretch>
            </a:blipFill>
          </p:spPr>
        </p:sp>
      </p:grpSp>
      <p:sp>
        <p:nvSpPr>
          <p:cNvPr name="Freeform 12" id="12"/>
          <p:cNvSpPr/>
          <p:nvPr/>
        </p:nvSpPr>
        <p:spPr>
          <a:xfrm flipH="false" flipV="false" rot="0">
            <a:off x="0" y="-144661"/>
            <a:ext cx="18288000" cy="1929259"/>
          </a:xfrm>
          <a:custGeom>
            <a:avLst/>
            <a:gdLst/>
            <a:ahLst/>
            <a:cxnLst/>
            <a:rect r="r" b="b" t="t" l="l"/>
            <a:pathLst>
              <a:path h="1929259" w="18288000">
                <a:moveTo>
                  <a:pt x="0" y="0"/>
                </a:moveTo>
                <a:lnTo>
                  <a:pt x="18288000" y="0"/>
                </a:lnTo>
                <a:lnTo>
                  <a:pt x="18288000" y="1929259"/>
                </a:lnTo>
                <a:lnTo>
                  <a:pt x="0" y="1929259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-111" r="0" b="-111"/>
            </a:stretch>
          </a:blipFill>
        </p:spPr>
      </p:sp>
      <p:sp>
        <p:nvSpPr>
          <p:cNvPr name="TextBox 13" id="13"/>
          <p:cNvSpPr txBox="true"/>
          <p:nvPr/>
        </p:nvSpPr>
        <p:spPr>
          <a:xfrm rot="0">
            <a:off x="1211202" y="137356"/>
            <a:ext cx="15865597" cy="9842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98"/>
              </a:lnSpc>
            </a:pPr>
            <a:r>
              <a:rPr lang="en-US" sz="3999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{HYMN1_DES}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511198" y="1820656"/>
            <a:ext cx="8222178" cy="7945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719"/>
              </a:lnSpc>
            </a:pPr>
            <a:r>
              <a:rPr lang="en-US" sz="4800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{HYMN1_KN_V3}</a:t>
            </a: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</p:txBody>
      </p:sp>
      <p:sp>
        <p:nvSpPr>
          <p:cNvPr name="TextBox 15" id="15"/>
          <p:cNvSpPr txBox="true"/>
          <p:nvPr/>
        </p:nvSpPr>
        <p:spPr>
          <a:xfrm rot="0">
            <a:off x="9471746" y="1820656"/>
            <a:ext cx="8222178" cy="7945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719"/>
              </a:lnSpc>
            </a:pPr>
            <a:r>
              <a:rPr lang="en-US" sz="4800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{HYMN1_EN_V3}</a:t>
            </a: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</p:txBody>
      </p:sp>
    </p:spTree>
  </p:cSld>
  <p:clrMapOvr>
    <a:masterClrMapping/>
  </p:clrMapOvr>
</p:sld>
</file>

<file path=ppt/slides/slide6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798976" y="-1112126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0" y="0"/>
                </a:moveTo>
                <a:lnTo>
                  <a:pt x="5448219" y="0"/>
                </a:lnTo>
                <a:lnTo>
                  <a:pt x="5448219" y="5016902"/>
                </a:lnTo>
                <a:lnTo>
                  <a:pt x="0" y="501690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48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-176066" y="-3525521"/>
            <a:ext cx="18640140" cy="18640140"/>
            <a:chOff x="0" y="0"/>
            <a:chExt cx="24853520" cy="2485352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853519" cy="24853519"/>
            </a:xfrm>
            <a:custGeom>
              <a:avLst/>
              <a:gdLst/>
              <a:ahLst/>
              <a:cxnLst/>
              <a:rect r="r" b="b" t="t" l="l"/>
              <a:pathLst>
                <a:path h="24853519" w="24853519">
                  <a:moveTo>
                    <a:pt x="0" y="0"/>
                  </a:moveTo>
                  <a:lnTo>
                    <a:pt x="24853519" y="0"/>
                  </a:lnTo>
                  <a:lnTo>
                    <a:pt x="24853519" y="24853519"/>
                  </a:lnTo>
                  <a:lnTo>
                    <a:pt x="0" y="2485351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alphaModFix amt="68000"/>
              </a:blip>
              <a:stretch>
                <a:fillRect l="0" t="0" r="0" b="0"/>
              </a:stretch>
            </a:blipFill>
          </p:spPr>
        </p:sp>
      </p:grpSp>
      <p:grpSp>
        <p:nvGrpSpPr>
          <p:cNvPr name="Group 5" id="5"/>
          <p:cNvGrpSpPr/>
          <p:nvPr/>
        </p:nvGrpSpPr>
        <p:grpSpPr>
          <a:xfrm rot="0">
            <a:off x="13236334" y="0"/>
            <a:ext cx="5227701" cy="4517612"/>
            <a:chOff x="0" y="0"/>
            <a:chExt cx="6970268" cy="6023483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6970268" cy="6023483"/>
            </a:xfrm>
            <a:custGeom>
              <a:avLst/>
              <a:gdLst/>
              <a:ahLst/>
              <a:cxnLst/>
              <a:rect r="r" b="b" t="t" l="l"/>
              <a:pathLst>
                <a:path h="6023483" w="6970268">
                  <a:moveTo>
                    <a:pt x="0" y="0"/>
                  </a:moveTo>
                  <a:lnTo>
                    <a:pt x="6970268" y="0"/>
                  </a:lnTo>
                  <a:lnTo>
                    <a:pt x="6970268" y="6023483"/>
                  </a:lnTo>
                  <a:lnTo>
                    <a:pt x="0" y="602348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2" r="0" b="-52"/>
              </a:stretch>
            </a:blipFill>
          </p:spPr>
        </p:sp>
      </p:grpSp>
      <p:grpSp>
        <p:nvGrpSpPr>
          <p:cNvPr name="Group 7" id="7"/>
          <p:cNvGrpSpPr/>
          <p:nvPr/>
        </p:nvGrpSpPr>
        <p:grpSpPr>
          <a:xfrm rot="0">
            <a:off x="-176066" y="7052411"/>
            <a:ext cx="4008787" cy="3464243"/>
            <a:chOff x="0" y="0"/>
            <a:chExt cx="5345049" cy="4618991"/>
          </a:xfrm>
        </p:grpSpPr>
        <p:sp>
          <p:nvSpPr>
            <p:cNvPr name="Freeform 8" id="8"/>
            <p:cNvSpPr/>
            <p:nvPr/>
          </p:nvSpPr>
          <p:spPr>
            <a:xfrm flipH="true" flipV="true" rot="0">
              <a:off x="0" y="0"/>
              <a:ext cx="5345049" cy="4618990"/>
            </a:xfrm>
            <a:custGeom>
              <a:avLst/>
              <a:gdLst/>
              <a:ahLst/>
              <a:cxnLst/>
              <a:rect r="r" b="b" t="t" l="l"/>
              <a:pathLst>
                <a:path h="4618990" w="5345049">
                  <a:moveTo>
                    <a:pt x="5345049" y="4618990"/>
                  </a:moveTo>
                  <a:lnTo>
                    <a:pt x="0" y="4618990"/>
                  </a:lnTo>
                  <a:lnTo>
                    <a:pt x="0" y="0"/>
                  </a:lnTo>
                  <a:lnTo>
                    <a:pt x="5345049" y="0"/>
                  </a:lnTo>
                  <a:lnTo>
                    <a:pt x="5345049" y="4618990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2" r="0" b="-52"/>
              </a:stretch>
            </a:blipFill>
          </p:spPr>
        </p:sp>
      </p:grpSp>
      <p:sp>
        <p:nvSpPr>
          <p:cNvPr name="Freeform 9" id="9"/>
          <p:cNvSpPr/>
          <p:nvPr/>
        </p:nvSpPr>
        <p:spPr>
          <a:xfrm flipH="true" flipV="true" rot="0">
            <a:off x="14535190" y="7778549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5448219" y="5016902"/>
                </a:moveTo>
                <a:lnTo>
                  <a:pt x="0" y="5016902"/>
                </a:lnTo>
                <a:lnTo>
                  <a:pt x="0" y="0"/>
                </a:lnTo>
                <a:lnTo>
                  <a:pt x="5448219" y="0"/>
                </a:lnTo>
                <a:lnTo>
                  <a:pt x="5448219" y="5016902"/>
                </a:lnTo>
                <a:close/>
              </a:path>
            </a:pathLst>
          </a:custGeom>
          <a:blipFill>
            <a:blip r:embed="rId2">
              <a:alphaModFix amt="19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grpSp>
        <p:nvGrpSpPr>
          <p:cNvPr name="Group 10" id="10"/>
          <p:cNvGrpSpPr/>
          <p:nvPr/>
        </p:nvGrpSpPr>
        <p:grpSpPr>
          <a:xfrm rot="0">
            <a:off x="185327" y="173069"/>
            <a:ext cx="17920906" cy="9976104"/>
            <a:chOff x="0" y="0"/>
            <a:chExt cx="23894541" cy="13301472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23894542" cy="13301472"/>
            </a:xfrm>
            <a:custGeom>
              <a:avLst/>
              <a:gdLst/>
              <a:ahLst/>
              <a:cxnLst/>
              <a:rect r="r" b="b" t="t" l="l"/>
              <a:pathLst>
                <a:path h="13301472" w="23894542">
                  <a:moveTo>
                    <a:pt x="0" y="0"/>
                  </a:moveTo>
                  <a:lnTo>
                    <a:pt x="23894542" y="0"/>
                  </a:lnTo>
                  <a:lnTo>
                    <a:pt x="23894542" y="13301472"/>
                  </a:lnTo>
                  <a:lnTo>
                    <a:pt x="0" y="1330147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0" t="-9879" r="0" b="-9879"/>
              </a:stretch>
            </a:blipFill>
          </p:spPr>
        </p:sp>
      </p:grpSp>
      <p:sp>
        <p:nvSpPr>
          <p:cNvPr name="Freeform 12" id="12"/>
          <p:cNvSpPr/>
          <p:nvPr/>
        </p:nvSpPr>
        <p:spPr>
          <a:xfrm flipH="false" flipV="false" rot="0">
            <a:off x="0" y="-144661"/>
            <a:ext cx="18288000" cy="1929259"/>
          </a:xfrm>
          <a:custGeom>
            <a:avLst/>
            <a:gdLst/>
            <a:ahLst/>
            <a:cxnLst/>
            <a:rect r="r" b="b" t="t" l="l"/>
            <a:pathLst>
              <a:path h="1929259" w="18288000">
                <a:moveTo>
                  <a:pt x="0" y="0"/>
                </a:moveTo>
                <a:lnTo>
                  <a:pt x="18288000" y="0"/>
                </a:lnTo>
                <a:lnTo>
                  <a:pt x="18288000" y="1929259"/>
                </a:lnTo>
                <a:lnTo>
                  <a:pt x="0" y="1929259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-111" r="0" b="-111"/>
            </a:stretch>
          </a:blipFill>
        </p:spPr>
      </p:sp>
      <p:sp>
        <p:nvSpPr>
          <p:cNvPr name="TextBox 13" id="13"/>
          <p:cNvSpPr txBox="true"/>
          <p:nvPr/>
        </p:nvSpPr>
        <p:spPr>
          <a:xfrm rot="0">
            <a:off x="1211202" y="137356"/>
            <a:ext cx="15865597" cy="9842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98"/>
              </a:lnSpc>
            </a:pPr>
            <a:r>
              <a:rPr lang="en-US" sz="3999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{HYMN4_DES}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511198" y="1820656"/>
            <a:ext cx="8222178" cy="7945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719"/>
              </a:lnSpc>
            </a:pPr>
            <a:r>
              <a:rPr lang="en-US" sz="4800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{HYMN4_KN_V2}</a:t>
            </a: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</p:txBody>
      </p:sp>
      <p:sp>
        <p:nvSpPr>
          <p:cNvPr name="TextBox 15" id="15"/>
          <p:cNvSpPr txBox="true"/>
          <p:nvPr/>
        </p:nvSpPr>
        <p:spPr>
          <a:xfrm rot="0">
            <a:off x="9471746" y="1820656"/>
            <a:ext cx="8222178" cy="7945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719"/>
              </a:lnSpc>
            </a:pPr>
            <a:r>
              <a:rPr lang="en-US" sz="4800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{HYMN4_EN_V2}</a:t>
            </a: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</p:txBody>
      </p:sp>
    </p:spTree>
  </p:cSld>
  <p:clrMapOvr>
    <a:masterClrMapping/>
  </p:clrMapOvr>
</p:sld>
</file>

<file path=ppt/slides/slide6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798976" y="-1112126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0" y="0"/>
                </a:moveTo>
                <a:lnTo>
                  <a:pt x="5448219" y="0"/>
                </a:lnTo>
                <a:lnTo>
                  <a:pt x="5448219" y="5016902"/>
                </a:lnTo>
                <a:lnTo>
                  <a:pt x="0" y="501690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48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-176066" y="-3525521"/>
            <a:ext cx="18640140" cy="18640140"/>
            <a:chOff x="0" y="0"/>
            <a:chExt cx="24853520" cy="2485352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853519" cy="24853519"/>
            </a:xfrm>
            <a:custGeom>
              <a:avLst/>
              <a:gdLst/>
              <a:ahLst/>
              <a:cxnLst/>
              <a:rect r="r" b="b" t="t" l="l"/>
              <a:pathLst>
                <a:path h="24853519" w="24853519">
                  <a:moveTo>
                    <a:pt x="0" y="0"/>
                  </a:moveTo>
                  <a:lnTo>
                    <a:pt x="24853519" y="0"/>
                  </a:lnTo>
                  <a:lnTo>
                    <a:pt x="24853519" y="24853519"/>
                  </a:lnTo>
                  <a:lnTo>
                    <a:pt x="0" y="2485351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alphaModFix amt="68000"/>
              </a:blip>
              <a:stretch>
                <a:fillRect l="0" t="0" r="0" b="0"/>
              </a:stretch>
            </a:blipFill>
          </p:spPr>
        </p:sp>
      </p:grpSp>
      <p:grpSp>
        <p:nvGrpSpPr>
          <p:cNvPr name="Group 5" id="5"/>
          <p:cNvGrpSpPr/>
          <p:nvPr/>
        </p:nvGrpSpPr>
        <p:grpSpPr>
          <a:xfrm rot="0">
            <a:off x="13236334" y="0"/>
            <a:ext cx="5227701" cy="4517612"/>
            <a:chOff x="0" y="0"/>
            <a:chExt cx="6970268" cy="6023483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6970268" cy="6023483"/>
            </a:xfrm>
            <a:custGeom>
              <a:avLst/>
              <a:gdLst/>
              <a:ahLst/>
              <a:cxnLst/>
              <a:rect r="r" b="b" t="t" l="l"/>
              <a:pathLst>
                <a:path h="6023483" w="6970268">
                  <a:moveTo>
                    <a:pt x="0" y="0"/>
                  </a:moveTo>
                  <a:lnTo>
                    <a:pt x="6970268" y="0"/>
                  </a:lnTo>
                  <a:lnTo>
                    <a:pt x="6970268" y="6023483"/>
                  </a:lnTo>
                  <a:lnTo>
                    <a:pt x="0" y="602348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2" r="0" b="-52"/>
              </a:stretch>
            </a:blipFill>
          </p:spPr>
        </p:sp>
      </p:grpSp>
      <p:grpSp>
        <p:nvGrpSpPr>
          <p:cNvPr name="Group 7" id="7"/>
          <p:cNvGrpSpPr/>
          <p:nvPr/>
        </p:nvGrpSpPr>
        <p:grpSpPr>
          <a:xfrm rot="0">
            <a:off x="-176066" y="7052411"/>
            <a:ext cx="4008787" cy="3464243"/>
            <a:chOff x="0" y="0"/>
            <a:chExt cx="5345049" cy="4618991"/>
          </a:xfrm>
        </p:grpSpPr>
        <p:sp>
          <p:nvSpPr>
            <p:cNvPr name="Freeform 8" id="8"/>
            <p:cNvSpPr/>
            <p:nvPr/>
          </p:nvSpPr>
          <p:spPr>
            <a:xfrm flipH="true" flipV="true" rot="0">
              <a:off x="0" y="0"/>
              <a:ext cx="5345049" cy="4618990"/>
            </a:xfrm>
            <a:custGeom>
              <a:avLst/>
              <a:gdLst/>
              <a:ahLst/>
              <a:cxnLst/>
              <a:rect r="r" b="b" t="t" l="l"/>
              <a:pathLst>
                <a:path h="4618990" w="5345049">
                  <a:moveTo>
                    <a:pt x="5345049" y="4618990"/>
                  </a:moveTo>
                  <a:lnTo>
                    <a:pt x="0" y="4618990"/>
                  </a:lnTo>
                  <a:lnTo>
                    <a:pt x="0" y="0"/>
                  </a:lnTo>
                  <a:lnTo>
                    <a:pt x="5345049" y="0"/>
                  </a:lnTo>
                  <a:lnTo>
                    <a:pt x="5345049" y="4618990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2" r="0" b="-52"/>
              </a:stretch>
            </a:blipFill>
          </p:spPr>
        </p:sp>
      </p:grpSp>
      <p:sp>
        <p:nvSpPr>
          <p:cNvPr name="Freeform 9" id="9"/>
          <p:cNvSpPr/>
          <p:nvPr/>
        </p:nvSpPr>
        <p:spPr>
          <a:xfrm flipH="true" flipV="true" rot="0">
            <a:off x="14535190" y="7778549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5448219" y="5016902"/>
                </a:moveTo>
                <a:lnTo>
                  <a:pt x="0" y="5016902"/>
                </a:lnTo>
                <a:lnTo>
                  <a:pt x="0" y="0"/>
                </a:lnTo>
                <a:lnTo>
                  <a:pt x="5448219" y="0"/>
                </a:lnTo>
                <a:lnTo>
                  <a:pt x="5448219" y="5016902"/>
                </a:lnTo>
                <a:close/>
              </a:path>
            </a:pathLst>
          </a:custGeom>
          <a:blipFill>
            <a:blip r:embed="rId2">
              <a:alphaModFix amt="19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grpSp>
        <p:nvGrpSpPr>
          <p:cNvPr name="Group 10" id="10"/>
          <p:cNvGrpSpPr/>
          <p:nvPr/>
        </p:nvGrpSpPr>
        <p:grpSpPr>
          <a:xfrm rot="0">
            <a:off x="185327" y="173069"/>
            <a:ext cx="17920906" cy="9976104"/>
            <a:chOff x="0" y="0"/>
            <a:chExt cx="23894541" cy="13301472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23894542" cy="13301472"/>
            </a:xfrm>
            <a:custGeom>
              <a:avLst/>
              <a:gdLst/>
              <a:ahLst/>
              <a:cxnLst/>
              <a:rect r="r" b="b" t="t" l="l"/>
              <a:pathLst>
                <a:path h="13301472" w="23894542">
                  <a:moveTo>
                    <a:pt x="0" y="0"/>
                  </a:moveTo>
                  <a:lnTo>
                    <a:pt x="23894542" y="0"/>
                  </a:lnTo>
                  <a:lnTo>
                    <a:pt x="23894542" y="13301472"/>
                  </a:lnTo>
                  <a:lnTo>
                    <a:pt x="0" y="1330147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0" t="-9879" r="0" b="-9879"/>
              </a:stretch>
            </a:blipFill>
          </p:spPr>
        </p:sp>
      </p:grpSp>
      <p:sp>
        <p:nvSpPr>
          <p:cNvPr name="Freeform 12" id="12"/>
          <p:cNvSpPr/>
          <p:nvPr/>
        </p:nvSpPr>
        <p:spPr>
          <a:xfrm flipH="false" flipV="false" rot="0">
            <a:off x="0" y="-144661"/>
            <a:ext cx="18288000" cy="1929259"/>
          </a:xfrm>
          <a:custGeom>
            <a:avLst/>
            <a:gdLst/>
            <a:ahLst/>
            <a:cxnLst/>
            <a:rect r="r" b="b" t="t" l="l"/>
            <a:pathLst>
              <a:path h="1929259" w="18288000">
                <a:moveTo>
                  <a:pt x="0" y="0"/>
                </a:moveTo>
                <a:lnTo>
                  <a:pt x="18288000" y="0"/>
                </a:lnTo>
                <a:lnTo>
                  <a:pt x="18288000" y="1929259"/>
                </a:lnTo>
                <a:lnTo>
                  <a:pt x="0" y="1929259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-111" r="0" b="-111"/>
            </a:stretch>
          </a:blipFill>
        </p:spPr>
      </p:sp>
      <p:sp>
        <p:nvSpPr>
          <p:cNvPr name="TextBox 13" id="13"/>
          <p:cNvSpPr txBox="true"/>
          <p:nvPr/>
        </p:nvSpPr>
        <p:spPr>
          <a:xfrm rot="0">
            <a:off x="1211202" y="137356"/>
            <a:ext cx="15865597" cy="9842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98"/>
              </a:lnSpc>
            </a:pPr>
            <a:r>
              <a:rPr lang="en-US" sz="3999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{HYMN4_DES}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511198" y="1820656"/>
            <a:ext cx="8222178" cy="7945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719"/>
              </a:lnSpc>
            </a:pPr>
            <a:r>
              <a:rPr lang="en-US" sz="4800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{HYMN4_KN_V3}</a:t>
            </a: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</p:txBody>
      </p:sp>
      <p:sp>
        <p:nvSpPr>
          <p:cNvPr name="TextBox 15" id="15"/>
          <p:cNvSpPr txBox="true"/>
          <p:nvPr/>
        </p:nvSpPr>
        <p:spPr>
          <a:xfrm rot="0">
            <a:off x="9471746" y="1820656"/>
            <a:ext cx="8222178" cy="7945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719"/>
              </a:lnSpc>
            </a:pPr>
            <a:r>
              <a:rPr lang="en-US" sz="4800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{HYMN4_EN_V3}</a:t>
            </a: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</p:txBody>
      </p:sp>
    </p:spTree>
  </p:cSld>
  <p:clrMapOvr>
    <a:masterClrMapping/>
  </p:clrMapOvr>
</p:sld>
</file>

<file path=ppt/slides/slide6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798976" y="-1112126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0" y="0"/>
                </a:moveTo>
                <a:lnTo>
                  <a:pt x="5448219" y="0"/>
                </a:lnTo>
                <a:lnTo>
                  <a:pt x="5448219" y="5016902"/>
                </a:lnTo>
                <a:lnTo>
                  <a:pt x="0" y="501690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48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-176066" y="-3525521"/>
            <a:ext cx="18640140" cy="18640140"/>
            <a:chOff x="0" y="0"/>
            <a:chExt cx="24853520" cy="2485352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853519" cy="24853519"/>
            </a:xfrm>
            <a:custGeom>
              <a:avLst/>
              <a:gdLst/>
              <a:ahLst/>
              <a:cxnLst/>
              <a:rect r="r" b="b" t="t" l="l"/>
              <a:pathLst>
                <a:path h="24853519" w="24853519">
                  <a:moveTo>
                    <a:pt x="0" y="0"/>
                  </a:moveTo>
                  <a:lnTo>
                    <a:pt x="24853519" y="0"/>
                  </a:lnTo>
                  <a:lnTo>
                    <a:pt x="24853519" y="24853519"/>
                  </a:lnTo>
                  <a:lnTo>
                    <a:pt x="0" y="2485351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alphaModFix amt="68000"/>
              </a:blip>
              <a:stretch>
                <a:fillRect l="0" t="0" r="0" b="0"/>
              </a:stretch>
            </a:blipFill>
          </p:spPr>
        </p:sp>
      </p:grpSp>
      <p:grpSp>
        <p:nvGrpSpPr>
          <p:cNvPr name="Group 5" id="5"/>
          <p:cNvGrpSpPr/>
          <p:nvPr/>
        </p:nvGrpSpPr>
        <p:grpSpPr>
          <a:xfrm rot="0">
            <a:off x="13236334" y="0"/>
            <a:ext cx="5227701" cy="4517612"/>
            <a:chOff x="0" y="0"/>
            <a:chExt cx="6970268" cy="6023483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6970268" cy="6023483"/>
            </a:xfrm>
            <a:custGeom>
              <a:avLst/>
              <a:gdLst/>
              <a:ahLst/>
              <a:cxnLst/>
              <a:rect r="r" b="b" t="t" l="l"/>
              <a:pathLst>
                <a:path h="6023483" w="6970268">
                  <a:moveTo>
                    <a:pt x="0" y="0"/>
                  </a:moveTo>
                  <a:lnTo>
                    <a:pt x="6970268" y="0"/>
                  </a:lnTo>
                  <a:lnTo>
                    <a:pt x="6970268" y="6023483"/>
                  </a:lnTo>
                  <a:lnTo>
                    <a:pt x="0" y="602348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2" r="0" b="-52"/>
              </a:stretch>
            </a:blipFill>
          </p:spPr>
        </p:sp>
      </p:grpSp>
      <p:grpSp>
        <p:nvGrpSpPr>
          <p:cNvPr name="Group 7" id="7"/>
          <p:cNvGrpSpPr/>
          <p:nvPr/>
        </p:nvGrpSpPr>
        <p:grpSpPr>
          <a:xfrm rot="0">
            <a:off x="-176066" y="7052411"/>
            <a:ext cx="4008787" cy="3464243"/>
            <a:chOff x="0" y="0"/>
            <a:chExt cx="5345049" cy="4618991"/>
          </a:xfrm>
        </p:grpSpPr>
        <p:sp>
          <p:nvSpPr>
            <p:cNvPr name="Freeform 8" id="8"/>
            <p:cNvSpPr/>
            <p:nvPr/>
          </p:nvSpPr>
          <p:spPr>
            <a:xfrm flipH="true" flipV="true" rot="0">
              <a:off x="0" y="0"/>
              <a:ext cx="5345049" cy="4618990"/>
            </a:xfrm>
            <a:custGeom>
              <a:avLst/>
              <a:gdLst/>
              <a:ahLst/>
              <a:cxnLst/>
              <a:rect r="r" b="b" t="t" l="l"/>
              <a:pathLst>
                <a:path h="4618990" w="5345049">
                  <a:moveTo>
                    <a:pt x="5345049" y="4618990"/>
                  </a:moveTo>
                  <a:lnTo>
                    <a:pt x="0" y="4618990"/>
                  </a:lnTo>
                  <a:lnTo>
                    <a:pt x="0" y="0"/>
                  </a:lnTo>
                  <a:lnTo>
                    <a:pt x="5345049" y="0"/>
                  </a:lnTo>
                  <a:lnTo>
                    <a:pt x="5345049" y="4618990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2" r="0" b="-52"/>
              </a:stretch>
            </a:blipFill>
          </p:spPr>
        </p:sp>
      </p:grpSp>
      <p:sp>
        <p:nvSpPr>
          <p:cNvPr name="Freeform 9" id="9"/>
          <p:cNvSpPr/>
          <p:nvPr/>
        </p:nvSpPr>
        <p:spPr>
          <a:xfrm flipH="true" flipV="true" rot="0">
            <a:off x="14535190" y="7778549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5448219" y="5016902"/>
                </a:moveTo>
                <a:lnTo>
                  <a:pt x="0" y="5016902"/>
                </a:lnTo>
                <a:lnTo>
                  <a:pt x="0" y="0"/>
                </a:lnTo>
                <a:lnTo>
                  <a:pt x="5448219" y="0"/>
                </a:lnTo>
                <a:lnTo>
                  <a:pt x="5448219" y="5016902"/>
                </a:lnTo>
                <a:close/>
              </a:path>
            </a:pathLst>
          </a:custGeom>
          <a:blipFill>
            <a:blip r:embed="rId2">
              <a:alphaModFix amt="19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grpSp>
        <p:nvGrpSpPr>
          <p:cNvPr name="Group 10" id="10"/>
          <p:cNvGrpSpPr/>
          <p:nvPr/>
        </p:nvGrpSpPr>
        <p:grpSpPr>
          <a:xfrm rot="0">
            <a:off x="185327" y="173069"/>
            <a:ext cx="17920906" cy="9976104"/>
            <a:chOff x="0" y="0"/>
            <a:chExt cx="23894541" cy="13301472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23894542" cy="13301472"/>
            </a:xfrm>
            <a:custGeom>
              <a:avLst/>
              <a:gdLst/>
              <a:ahLst/>
              <a:cxnLst/>
              <a:rect r="r" b="b" t="t" l="l"/>
              <a:pathLst>
                <a:path h="13301472" w="23894542">
                  <a:moveTo>
                    <a:pt x="0" y="0"/>
                  </a:moveTo>
                  <a:lnTo>
                    <a:pt x="23894542" y="0"/>
                  </a:lnTo>
                  <a:lnTo>
                    <a:pt x="23894542" y="13301472"/>
                  </a:lnTo>
                  <a:lnTo>
                    <a:pt x="0" y="1330147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0" t="-9879" r="0" b="-9879"/>
              </a:stretch>
            </a:blipFill>
          </p:spPr>
        </p:sp>
      </p:grpSp>
      <p:sp>
        <p:nvSpPr>
          <p:cNvPr name="Freeform 12" id="12"/>
          <p:cNvSpPr/>
          <p:nvPr/>
        </p:nvSpPr>
        <p:spPr>
          <a:xfrm flipH="false" flipV="false" rot="0">
            <a:off x="0" y="-144661"/>
            <a:ext cx="18288000" cy="1929259"/>
          </a:xfrm>
          <a:custGeom>
            <a:avLst/>
            <a:gdLst/>
            <a:ahLst/>
            <a:cxnLst/>
            <a:rect r="r" b="b" t="t" l="l"/>
            <a:pathLst>
              <a:path h="1929259" w="18288000">
                <a:moveTo>
                  <a:pt x="0" y="0"/>
                </a:moveTo>
                <a:lnTo>
                  <a:pt x="18288000" y="0"/>
                </a:lnTo>
                <a:lnTo>
                  <a:pt x="18288000" y="1929259"/>
                </a:lnTo>
                <a:lnTo>
                  <a:pt x="0" y="1929259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-111" r="0" b="-111"/>
            </a:stretch>
          </a:blipFill>
        </p:spPr>
      </p:sp>
      <p:sp>
        <p:nvSpPr>
          <p:cNvPr name="TextBox 13" id="13"/>
          <p:cNvSpPr txBox="true"/>
          <p:nvPr/>
        </p:nvSpPr>
        <p:spPr>
          <a:xfrm rot="0">
            <a:off x="1211202" y="137356"/>
            <a:ext cx="15865597" cy="9842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98"/>
              </a:lnSpc>
            </a:pPr>
            <a:r>
              <a:rPr lang="en-US" sz="3999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{HYMN4_DES}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511198" y="1820656"/>
            <a:ext cx="8222178" cy="7945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719"/>
              </a:lnSpc>
            </a:pPr>
            <a:r>
              <a:rPr lang="en-US" sz="4800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{HYMN4_KN_V4}</a:t>
            </a: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</p:txBody>
      </p:sp>
      <p:sp>
        <p:nvSpPr>
          <p:cNvPr name="TextBox 15" id="15"/>
          <p:cNvSpPr txBox="true"/>
          <p:nvPr/>
        </p:nvSpPr>
        <p:spPr>
          <a:xfrm rot="0">
            <a:off x="9471746" y="1820656"/>
            <a:ext cx="8222178" cy="7945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719"/>
              </a:lnSpc>
            </a:pPr>
            <a:r>
              <a:rPr lang="en-US" sz="4800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{HYMN4_EN_V4}</a:t>
            </a: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</p:txBody>
      </p:sp>
    </p:spTree>
  </p:cSld>
  <p:clrMapOvr>
    <a:masterClrMapping/>
  </p:clrMapOvr>
</p:sld>
</file>

<file path=ppt/slides/slide6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798976" y="-1112126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0" y="0"/>
                </a:moveTo>
                <a:lnTo>
                  <a:pt x="5448219" y="0"/>
                </a:lnTo>
                <a:lnTo>
                  <a:pt x="5448219" y="5016902"/>
                </a:lnTo>
                <a:lnTo>
                  <a:pt x="0" y="501690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48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-176066" y="-3525521"/>
            <a:ext cx="18640140" cy="18640140"/>
            <a:chOff x="0" y="0"/>
            <a:chExt cx="24853520" cy="2485352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853519" cy="24853519"/>
            </a:xfrm>
            <a:custGeom>
              <a:avLst/>
              <a:gdLst/>
              <a:ahLst/>
              <a:cxnLst/>
              <a:rect r="r" b="b" t="t" l="l"/>
              <a:pathLst>
                <a:path h="24853519" w="24853519">
                  <a:moveTo>
                    <a:pt x="0" y="0"/>
                  </a:moveTo>
                  <a:lnTo>
                    <a:pt x="24853519" y="0"/>
                  </a:lnTo>
                  <a:lnTo>
                    <a:pt x="24853519" y="24853519"/>
                  </a:lnTo>
                  <a:lnTo>
                    <a:pt x="0" y="2485351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alphaModFix amt="68000"/>
              </a:blip>
              <a:stretch>
                <a:fillRect l="0" t="0" r="0" b="0"/>
              </a:stretch>
            </a:blipFill>
          </p:spPr>
        </p:sp>
      </p:grpSp>
      <p:grpSp>
        <p:nvGrpSpPr>
          <p:cNvPr name="Group 5" id="5"/>
          <p:cNvGrpSpPr/>
          <p:nvPr/>
        </p:nvGrpSpPr>
        <p:grpSpPr>
          <a:xfrm rot="0">
            <a:off x="13236334" y="0"/>
            <a:ext cx="5227701" cy="4517612"/>
            <a:chOff x="0" y="0"/>
            <a:chExt cx="6970268" cy="6023483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6970268" cy="6023483"/>
            </a:xfrm>
            <a:custGeom>
              <a:avLst/>
              <a:gdLst/>
              <a:ahLst/>
              <a:cxnLst/>
              <a:rect r="r" b="b" t="t" l="l"/>
              <a:pathLst>
                <a:path h="6023483" w="6970268">
                  <a:moveTo>
                    <a:pt x="0" y="0"/>
                  </a:moveTo>
                  <a:lnTo>
                    <a:pt x="6970268" y="0"/>
                  </a:lnTo>
                  <a:lnTo>
                    <a:pt x="6970268" y="6023483"/>
                  </a:lnTo>
                  <a:lnTo>
                    <a:pt x="0" y="602348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2" r="0" b="-52"/>
              </a:stretch>
            </a:blipFill>
          </p:spPr>
        </p:sp>
      </p:grpSp>
      <p:grpSp>
        <p:nvGrpSpPr>
          <p:cNvPr name="Group 7" id="7"/>
          <p:cNvGrpSpPr/>
          <p:nvPr/>
        </p:nvGrpSpPr>
        <p:grpSpPr>
          <a:xfrm rot="0">
            <a:off x="-176066" y="7052411"/>
            <a:ext cx="4008787" cy="3464243"/>
            <a:chOff x="0" y="0"/>
            <a:chExt cx="5345049" cy="4618991"/>
          </a:xfrm>
        </p:grpSpPr>
        <p:sp>
          <p:nvSpPr>
            <p:cNvPr name="Freeform 8" id="8"/>
            <p:cNvSpPr/>
            <p:nvPr/>
          </p:nvSpPr>
          <p:spPr>
            <a:xfrm flipH="true" flipV="true" rot="0">
              <a:off x="0" y="0"/>
              <a:ext cx="5345049" cy="4618990"/>
            </a:xfrm>
            <a:custGeom>
              <a:avLst/>
              <a:gdLst/>
              <a:ahLst/>
              <a:cxnLst/>
              <a:rect r="r" b="b" t="t" l="l"/>
              <a:pathLst>
                <a:path h="4618990" w="5345049">
                  <a:moveTo>
                    <a:pt x="5345049" y="4618990"/>
                  </a:moveTo>
                  <a:lnTo>
                    <a:pt x="0" y="4618990"/>
                  </a:lnTo>
                  <a:lnTo>
                    <a:pt x="0" y="0"/>
                  </a:lnTo>
                  <a:lnTo>
                    <a:pt x="5345049" y="0"/>
                  </a:lnTo>
                  <a:lnTo>
                    <a:pt x="5345049" y="4618990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2" r="0" b="-52"/>
              </a:stretch>
            </a:blipFill>
          </p:spPr>
        </p:sp>
      </p:grpSp>
      <p:sp>
        <p:nvSpPr>
          <p:cNvPr name="Freeform 9" id="9"/>
          <p:cNvSpPr/>
          <p:nvPr/>
        </p:nvSpPr>
        <p:spPr>
          <a:xfrm flipH="true" flipV="true" rot="0">
            <a:off x="14535190" y="7778549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5448219" y="5016902"/>
                </a:moveTo>
                <a:lnTo>
                  <a:pt x="0" y="5016902"/>
                </a:lnTo>
                <a:lnTo>
                  <a:pt x="0" y="0"/>
                </a:lnTo>
                <a:lnTo>
                  <a:pt x="5448219" y="0"/>
                </a:lnTo>
                <a:lnTo>
                  <a:pt x="5448219" y="5016902"/>
                </a:lnTo>
                <a:close/>
              </a:path>
            </a:pathLst>
          </a:custGeom>
          <a:blipFill>
            <a:blip r:embed="rId2">
              <a:alphaModFix amt="19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grpSp>
        <p:nvGrpSpPr>
          <p:cNvPr name="Group 10" id="10"/>
          <p:cNvGrpSpPr/>
          <p:nvPr/>
        </p:nvGrpSpPr>
        <p:grpSpPr>
          <a:xfrm rot="0">
            <a:off x="185327" y="173069"/>
            <a:ext cx="17920906" cy="9976104"/>
            <a:chOff x="0" y="0"/>
            <a:chExt cx="23894541" cy="13301472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23894542" cy="13301472"/>
            </a:xfrm>
            <a:custGeom>
              <a:avLst/>
              <a:gdLst/>
              <a:ahLst/>
              <a:cxnLst/>
              <a:rect r="r" b="b" t="t" l="l"/>
              <a:pathLst>
                <a:path h="13301472" w="23894542">
                  <a:moveTo>
                    <a:pt x="0" y="0"/>
                  </a:moveTo>
                  <a:lnTo>
                    <a:pt x="23894542" y="0"/>
                  </a:lnTo>
                  <a:lnTo>
                    <a:pt x="23894542" y="13301472"/>
                  </a:lnTo>
                  <a:lnTo>
                    <a:pt x="0" y="1330147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0" t="-9879" r="0" b="-9879"/>
              </a:stretch>
            </a:blipFill>
          </p:spPr>
        </p:sp>
      </p:grpSp>
      <p:sp>
        <p:nvSpPr>
          <p:cNvPr name="Freeform 12" id="12"/>
          <p:cNvSpPr/>
          <p:nvPr/>
        </p:nvSpPr>
        <p:spPr>
          <a:xfrm flipH="false" flipV="false" rot="0">
            <a:off x="0" y="-144661"/>
            <a:ext cx="18288000" cy="1929259"/>
          </a:xfrm>
          <a:custGeom>
            <a:avLst/>
            <a:gdLst/>
            <a:ahLst/>
            <a:cxnLst/>
            <a:rect r="r" b="b" t="t" l="l"/>
            <a:pathLst>
              <a:path h="1929259" w="18288000">
                <a:moveTo>
                  <a:pt x="0" y="0"/>
                </a:moveTo>
                <a:lnTo>
                  <a:pt x="18288000" y="0"/>
                </a:lnTo>
                <a:lnTo>
                  <a:pt x="18288000" y="1929259"/>
                </a:lnTo>
                <a:lnTo>
                  <a:pt x="0" y="1929259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-111" r="0" b="-111"/>
            </a:stretch>
          </a:blipFill>
        </p:spPr>
      </p:sp>
      <p:sp>
        <p:nvSpPr>
          <p:cNvPr name="TextBox 13" id="13"/>
          <p:cNvSpPr txBox="true"/>
          <p:nvPr/>
        </p:nvSpPr>
        <p:spPr>
          <a:xfrm rot="0">
            <a:off x="1211202" y="137356"/>
            <a:ext cx="15865597" cy="9842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98"/>
              </a:lnSpc>
            </a:pPr>
            <a:r>
              <a:rPr lang="en-US" sz="3999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{HYMN4_DES}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511198" y="1820656"/>
            <a:ext cx="8222178" cy="7945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719"/>
              </a:lnSpc>
            </a:pPr>
            <a:r>
              <a:rPr lang="en-US" sz="4800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{HYMN4_KN_V5}</a:t>
            </a: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</p:txBody>
      </p:sp>
      <p:sp>
        <p:nvSpPr>
          <p:cNvPr name="TextBox 15" id="15"/>
          <p:cNvSpPr txBox="true"/>
          <p:nvPr/>
        </p:nvSpPr>
        <p:spPr>
          <a:xfrm rot="0">
            <a:off x="9471746" y="1820656"/>
            <a:ext cx="8222178" cy="7945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719"/>
              </a:lnSpc>
            </a:pPr>
            <a:r>
              <a:rPr lang="en-US" sz="4800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{HYMN4_EN_V5}</a:t>
            </a: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</p:txBody>
      </p:sp>
    </p:spTree>
  </p:cSld>
  <p:clrMapOvr>
    <a:masterClrMapping/>
  </p:clrMapOvr>
</p:sld>
</file>

<file path=ppt/slides/slide6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798976" y="-1112126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0" y="0"/>
                </a:moveTo>
                <a:lnTo>
                  <a:pt x="5448219" y="0"/>
                </a:lnTo>
                <a:lnTo>
                  <a:pt x="5448219" y="5016902"/>
                </a:lnTo>
                <a:lnTo>
                  <a:pt x="0" y="501690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48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-176066" y="-3525521"/>
            <a:ext cx="18640140" cy="18640140"/>
            <a:chOff x="0" y="0"/>
            <a:chExt cx="24853520" cy="2485352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853519" cy="24853519"/>
            </a:xfrm>
            <a:custGeom>
              <a:avLst/>
              <a:gdLst/>
              <a:ahLst/>
              <a:cxnLst/>
              <a:rect r="r" b="b" t="t" l="l"/>
              <a:pathLst>
                <a:path h="24853519" w="24853519">
                  <a:moveTo>
                    <a:pt x="0" y="0"/>
                  </a:moveTo>
                  <a:lnTo>
                    <a:pt x="24853519" y="0"/>
                  </a:lnTo>
                  <a:lnTo>
                    <a:pt x="24853519" y="24853519"/>
                  </a:lnTo>
                  <a:lnTo>
                    <a:pt x="0" y="2485351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alphaModFix amt="68000"/>
              </a:blip>
              <a:stretch>
                <a:fillRect l="0" t="0" r="0" b="0"/>
              </a:stretch>
            </a:blipFill>
          </p:spPr>
        </p:sp>
      </p:grpSp>
      <p:grpSp>
        <p:nvGrpSpPr>
          <p:cNvPr name="Group 5" id="5"/>
          <p:cNvGrpSpPr/>
          <p:nvPr/>
        </p:nvGrpSpPr>
        <p:grpSpPr>
          <a:xfrm rot="0">
            <a:off x="13236334" y="0"/>
            <a:ext cx="5227701" cy="4517612"/>
            <a:chOff x="0" y="0"/>
            <a:chExt cx="6970268" cy="6023483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6970268" cy="6023483"/>
            </a:xfrm>
            <a:custGeom>
              <a:avLst/>
              <a:gdLst/>
              <a:ahLst/>
              <a:cxnLst/>
              <a:rect r="r" b="b" t="t" l="l"/>
              <a:pathLst>
                <a:path h="6023483" w="6970268">
                  <a:moveTo>
                    <a:pt x="0" y="0"/>
                  </a:moveTo>
                  <a:lnTo>
                    <a:pt x="6970268" y="0"/>
                  </a:lnTo>
                  <a:lnTo>
                    <a:pt x="6970268" y="6023483"/>
                  </a:lnTo>
                  <a:lnTo>
                    <a:pt x="0" y="602348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2" r="0" b="-52"/>
              </a:stretch>
            </a:blipFill>
          </p:spPr>
        </p:sp>
      </p:grpSp>
      <p:grpSp>
        <p:nvGrpSpPr>
          <p:cNvPr name="Group 7" id="7"/>
          <p:cNvGrpSpPr/>
          <p:nvPr/>
        </p:nvGrpSpPr>
        <p:grpSpPr>
          <a:xfrm rot="0">
            <a:off x="-176066" y="7052411"/>
            <a:ext cx="4008787" cy="3464243"/>
            <a:chOff x="0" y="0"/>
            <a:chExt cx="5345049" cy="4618991"/>
          </a:xfrm>
        </p:grpSpPr>
        <p:sp>
          <p:nvSpPr>
            <p:cNvPr name="Freeform 8" id="8"/>
            <p:cNvSpPr/>
            <p:nvPr/>
          </p:nvSpPr>
          <p:spPr>
            <a:xfrm flipH="true" flipV="true" rot="0">
              <a:off x="0" y="0"/>
              <a:ext cx="5345049" cy="4618990"/>
            </a:xfrm>
            <a:custGeom>
              <a:avLst/>
              <a:gdLst/>
              <a:ahLst/>
              <a:cxnLst/>
              <a:rect r="r" b="b" t="t" l="l"/>
              <a:pathLst>
                <a:path h="4618990" w="5345049">
                  <a:moveTo>
                    <a:pt x="5345049" y="4618990"/>
                  </a:moveTo>
                  <a:lnTo>
                    <a:pt x="0" y="4618990"/>
                  </a:lnTo>
                  <a:lnTo>
                    <a:pt x="0" y="0"/>
                  </a:lnTo>
                  <a:lnTo>
                    <a:pt x="5345049" y="0"/>
                  </a:lnTo>
                  <a:lnTo>
                    <a:pt x="5345049" y="4618990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2" r="0" b="-52"/>
              </a:stretch>
            </a:blipFill>
          </p:spPr>
        </p:sp>
      </p:grpSp>
      <p:sp>
        <p:nvSpPr>
          <p:cNvPr name="Freeform 9" id="9"/>
          <p:cNvSpPr/>
          <p:nvPr/>
        </p:nvSpPr>
        <p:spPr>
          <a:xfrm flipH="true" flipV="true" rot="0">
            <a:off x="14535190" y="7778549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5448219" y="5016902"/>
                </a:moveTo>
                <a:lnTo>
                  <a:pt x="0" y="5016902"/>
                </a:lnTo>
                <a:lnTo>
                  <a:pt x="0" y="0"/>
                </a:lnTo>
                <a:lnTo>
                  <a:pt x="5448219" y="0"/>
                </a:lnTo>
                <a:lnTo>
                  <a:pt x="5448219" y="5016902"/>
                </a:lnTo>
                <a:close/>
              </a:path>
            </a:pathLst>
          </a:custGeom>
          <a:blipFill>
            <a:blip r:embed="rId2">
              <a:alphaModFix amt="19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grpSp>
        <p:nvGrpSpPr>
          <p:cNvPr name="Group 10" id="10"/>
          <p:cNvGrpSpPr/>
          <p:nvPr/>
        </p:nvGrpSpPr>
        <p:grpSpPr>
          <a:xfrm rot="0">
            <a:off x="185327" y="173069"/>
            <a:ext cx="17920906" cy="9976104"/>
            <a:chOff x="0" y="0"/>
            <a:chExt cx="23894541" cy="13301472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23894542" cy="13301472"/>
            </a:xfrm>
            <a:custGeom>
              <a:avLst/>
              <a:gdLst/>
              <a:ahLst/>
              <a:cxnLst/>
              <a:rect r="r" b="b" t="t" l="l"/>
              <a:pathLst>
                <a:path h="13301472" w="23894542">
                  <a:moveTo>
                    <a:pt x="0" y="0"/>
                  </a:moveTo>
                  <a:lnTo>
                    <a:pt x="23894542" y="0"/>
                  </a:lnTo>
                  <a:lnTo>
                    <a:pt x="23894542" y="13301472"/>
                  </a:lnTo>
                  <a:lnTo>
                    <a:pt x="0" y="1330147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0" t="-9879" r="0" b="-9879"/>
              </a:stretch>
            </a:blipFill>
          </p:spPr>
        </p:sp>
      </p:grpSp>
      <p:sp>
        <p:nvSpPr>
          <p:cNvPr name="Freeform 12" id="12"/>
          <p:cNvSpPr/>
          <p:nvPr/>
        </p:nvSpPr>
        <p:spPr>
          <a:xfrm flipH="false" flipV="false" rot="0">
            <a:off x="0" y="-144661"/>
            <a:ext cx="18288000" cy="1929259"/>
          </a:xfrm>
          <a:custGeom>
            <a:avLst/>
            <a:gdLst/>
            <a:ahLst/>
            <a:cxnLst/>
            <a:rect r="r" b="b" t="t" l="l"/>
            <a:pathLst>
              <a:path h="1929259" w="18288000">
                <a:moveTo>
                  <a:pt x="0" y="0"/>
                </a:moveTo>
                <a:lnTo>
                  <a:pt x="18288000" y="0"/>
                </a:lnTo>
                <a:lnTo>
                  <a:pt x="18288000" y="1929259"/>
                </a:lnTo>
                <a:lnTo>
                  <a:pt x="0" y="1929259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-111" r="0" b="-111"/>
            </a:stretch>
          </a:blipFill>
        </p:spPr>
      </p:sp>
      <p:sp>
        <p:nvSpPr>
          <p:cNvPr name="TextBox 13" id="13"/>
          <p:cNvSpPr txBox="true"/>
          <p:nvPr/>
        </p:nvSpPr>
        <p:spPr>
          <a:xfrm rot="0">
            <a:off x="1211202" y="137356"/>
            <a:ext cx="15865597" cy="9842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98"/>
              </a:lnSpc>
            </a:pPr>
            <a:r>
              <a:rPr lang="en-US" sz="3999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{HYMN4_DES}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511198" y="1820656"/>
            <a:ext cx="8222178" cy="7945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719"/>
              </a:lnSpc>
            </a:pPr>
            <a:r>
              <a:rPr lang="en-US" sz="4800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{HYMN4_KN_V6}</a:t>
            </a: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</p:txBody>
      </p:sp>
      <p:sp>
        <p:nvSpPr>
          <p:cNvPr name="TextBox 15" id="15"/>
          <p:cNvSpPr txBox="true"/>
          <p:nvPr/>
        </p:nvSpPr>
        <p:spPr>
          <a:xfrm rot="0">
            <a:off x="9471746" y="1820656"/>
            <a:ext cx="8222178" cy="7945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719"/>
              </a:lnSpc>
            </a:pPr>
            <a:r>
              <a:rPr lang="en-US" sz="4800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{HYMN4_EN_V6}</a:t>
            </a: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</p:txBody>
      </p:sp>
    </p:spTree>
  </p:cSld>
  <p:clrMapOvr>
    <a:masterClrMapping/>
  </p:clrMapOvr>
</p:sld>
</file>

<file path=ppt/slides/slide6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798976" y="-1112126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0" y="0"/>
                </a:moveTo>
                <a:lnTo>
                  <a:pt x="5448219" y="0"/>
                </a:lnTo>
                <a:lnTo>
                  <a:pt x="5448219" y="5016902"/>
                </a:lnTo>
                <a:lnTo>
                  <a:pt x="0" y="501690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48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-176066" y="-3525521"/>
            <a:ext cx="18640140" cy="18640140"/>
            <a:chOff x="0" y="0"/>
            <a:chExt cx="24853520" cy="2485352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853519" cy="24853519"/>
            </a:xfrm>
            <a:custGeom>
              <a:avLst/>
              <a:gdLst/>
              <a:ahLst/>
              <a:cxnLst/>
              <a:rect r="r" b="b" t="t" l="l"/>
              <a:pathLst>
                <a:path h="24853519" w="24853519">
                  <a:moveTo>
                    <a:pt x="0" y="0"/>
                  </a:moveTo>
                  <a:lnTo>
                    <a:pt x="24853519" y="0"/>
                  </a:lnTo>
                  <a:lnTo>
                    <a:pt x="24853519" y="24853519"/>
                  </a:lnTo>
                  <a:lnTo>
                    <a:pt x="0" y="2485351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alphaModFix amt="68000"/>
              </a:blip>
              <a:stretch>
                <a:fillRect l="0" t="0" r="0" b="0"/>
              </a:stretch>
            </a:blipFill>
          </p:spPr>
        </p:sp>
      </p:grpSp>
      <p:grpSp>
        <p:nvGrpSpPr>
          <p:cNvPr name="Group 5" id="5"/>
          <p:cNvGrpSpPr/>
          <p:nvPr/>
        </p:nvGrpSpPr>
        <p:grpSpPr>
          <a:xfrm rot="0">
            <a:off x="13236334" y="0"/>
            <a:ext cx="5227701" cy="4517612"/>
            <a:chOff x="0" y="0"/>
            <a:chExt cx="6970268" cy="6023483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6970268" cy="6023483"/>
            </a:xfrm>
            <a:custGeom>
              <a:avLst/>
              <a:gdLst/>
              <a:ahLst/>
              <a:cxnLst/>
              <a:rect r="r" b="b" t="t" l="l"/>
              <a:pathLst>
                <a:path h="6023483" w="6970268">
                  <a:moveTo>
                    <a:pt x="0" y="0"/>
                  </a:moveTo>
                  <a:lnTo>
                    <a:pt x="6970268" y="0"/>
                  </a:lnTo>
                  <a:lnTo>
                    <a:pt x="6970268" y="6023483"/>
                  </a:lnTo>
                  <a:lnTo>
                    <a:pt x="0" y="602348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2" r="0" b="-52"/>
              </a:stretch>
            </a:blipFill>
          </p:spPr>
        </p:sp>
      </p:grpSp>
      <p:grpSp>
        <p:nvGrpSpPr>
          <p:cNvPr name="Group 7" id="7"/>
          <p:cNvGrpSpPr/>
          <p:nvPr/>
        </p:nvGrpSpPr>
        <p:grpSpPr>
          <a:xfrm rot="0">
            <a:off x="-176066" y="7052411"/>
            <a:ext cx="4008787" cy="3464243"/>
            <a:chOff x="0" y="0"/>
            <a:chExt cx="5345049" cy="4618991"/>
          </a:xfrm>
        </p:grpSpPr>
        <p:sp>
          <p:nvSpPr>
            <p:cNvPr name="Freeform 8" id="8"/>
            <p:cNvSpPr/>
            <p:nvPr/>
          </p:nvSpPr>
          <p:spPr>
            <a:xfrm flipH="true" flipV="true" rot="0">
              <a:off x="0" y="0"/>
              <a:ext cx="5345049" cy="4618990"/>
            </a:xfrm>
            <a:custGeom>
              <a:avLst/>
              <a:gdLst/>
              <a:ahLst/>
              <a:cxnLst/>
              <a:rect r="r" b="b" t="t" l="l"/>
              <a:pathLst>
                <a:path h="4618990" w="5345049">
                  <a:moveTo>
                    <a:pt x="5345049" y="4618990"/>
                  </a:moveTo>
                  <a:lnTo>
                    <a:pt x="0" y="4618990"/>
                  </a:lnTo>
                  <a:lnTo>
                    <a:pt x="0" y="0"/>
                  </a:lnTo>
                  <a:lnTo>
                    <a:pt x="5345049" y="0"/>
                  </a:lnTo>
                  <a:lnTo>
                    <a:pt x="5345049" y="4618990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2" r="0" b="-52"/>
              </a:stretch>
            </a:blipFill>
          </p:spPr>
        </p:sp>
      </p:grpSp>
      <p:sp>
        <p:nvSpPr>
          <p:cNvPr name="Freeform 9" id="9"/>
          <p:cNvSpPr/>
          <p:nvPr/>
        </p:nvSpPr>
        <p:spPr>
          <a:xfrm flipH="true" flipV="true" rot="0">
            <a:off x="14535190" y="7778549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5448219" y="5016902"/>
                </a:moveTo>
                <a:lnTo>
                  <a:pt x="0" y="5016902"/>
                </a:lnTo>
                <a:lnTo>
                  <a:pt x="0" y="0"/>
                </a:lnTo>
                <a:lnTo>
                  <a:pt x="5448219" y="0"/>
                </a:lnTo>
                <a:lnTo>
                  <a:pt x="5448219" y="5016902"/>
                </a:lnTo>
                <a:close/>
              </a:path>
            </a:pathLst>
          </a:custGeom>
          <a:blipFill>
            <a:blip r:embed="rId2">
              <a:alphaModFix amt="19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grpSp>
        <p:nvGrpSpPr>
          <p:cNvPr name="Group 10" id="10"/>
          <p:cNvGrpSpPr/>
          <p:nvPr/>
        </p:nvGrpSpPr>
        <p:grpSpPr>
          <a:xfrm rot="0">
            <a:off x="185327" y="173069"/>
            <a:ext cx="17920906" cy="9976104"/>
            <a:chOff x="0" y="0"/>
            <a:chExt cx="23894541" cy="13301472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23894542" cy="13301472"/>
            </a:xfrm>
            <a:custGeom>
              <a:avLst/>
              <a:gdLst/>
              <a:ahLst/>
              <a:cxnLst/>
              <a:rect r="r" b="b" t="t" l="l"/>
              <a:pathLst>
                <a:path h="13301472" w="23894542">
                  <a:moveTo>
                    <a:pt x="0" y="0"/>
                  </a:moveTo>
                  <a:lnTo>
                    <a:pt x="23894542" y="0"/>
                  </a:lnTo>
                  <a:lnTo>
                    <a:pt x="23894542" y="13301472"/>
                  </a:lnTo>
                  <a:lnTo>
                    <a:pt x="0" y="1330147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0" t="-9879" r="0" b="-9879"/>
              </a:stretch>
            </a:blipFill>
          </p:spPr>
        </p:sp>
      </p:grpSp>
      <p:sp>
        <p:nvSpPr>
          <p:cNvPr name="Freeform 12" id="12"/>
          <p:cNvSpPr/>
          <p:nvPr/>
        </p:nvSpPr>
        <p:spPr>
          <a:xfrm flipH="false" flipV="false" rot="0">
            <a:off x="0" y="-144661"/>
            <a:ext cx="18288000" cy="1929259"/>
          </a:xfrm>
          <a:custGeom>
            <a:avLst/>
            <a:gdLst/>
            <a:ahLst/>
            <a:cxnLst/>
            <a:rect r="r" b="b" t="t" l="l"/>
            <a:pathLst>
              <a:path h="1929259" w="18288000">
                <a:moveTo>
                  <a:pt x="0" y="0"/>
                </a:moveTo>
                <a:lnTo>
                  <a:pt x="18288000" y="0"/>
                </a:lnTo>
                <a:lnTo>
                  <a:pt x="18288000" y="1929259"/>
                </a:lnTo>
                <a:lnTo>
                  <a:pt x="0" y="1929259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-111" r="0" b="-111"/>
            </a:stretch>
          </a:blipFill>
        </p:spPr>
      </p:sp>
      <p:sp>
        <p:nvSpPr>
          <p:cNvPr name="TextBox 13" id="13"/>
          <p:cNvSpPr txBox="true"/>
          <p:nvPr/>
        </p:nvSpPr>
        <p:spPr>
          <a:xfrm rot="0">
            <a:off x="1211202" y="137356"/>
            <a:ext cx="15865597" cy="9842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98"/>
              </a:lnSpc>
            </a:pPr>
            <a:r>
              <a:rPr lang="en-US" sz="3999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{HYMN4_DES}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511198" y="1820656"/>
            <a:ext cx="8222178" cy="7945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719"/>
              </a:lnSpc>
            </a:pPr>
            <a:r>
              <a:rPr lang="en-US" sz="4800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{HYMN4_KN_V7}</a:t>
            </a: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</p:txBody>
      </p:sp>
      <p:sp>
        <p:nvSpPr>
          <p:cNvPr name="TextBox 15" id="15"/>
          <p:cNvSpPr txBox="true"/>
          <p:nvPr/>
        </p:nvSpPr>
        <p:spPr>
          <a:xfrm rot="0">
            <a:off x="9471746" y="1820656"/>
            <a:ext cx="8222178" cy="7945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719"/>
              </a:lnSpc>
            </a:pPr>
            <a:r>
              <a:rPr lang="en-US" sz="4800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{HYMN4_EN_V7}</a:t>
            </a: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</p:txBody>
      </p:sp>
    </p:spTree>
  </p:cSld>
  <p:clrMapOvr>
    <a:masterClrMapping/>
  </p:clrMapOvr>
</p:sld>
</file>

<file path=ppt/slides/slide6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798976" y="-1112126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0" y="0"/>
                </a:moveTo>
                <a:lnTo>
                  <a:pt x="5448219" y="0"/>
                </a:lnTo>
                <a:lnTo>
                  <a:pt x="5448219" y="5016902"/>
                </a:lnTo>
                <a:lnTo>
                  <a:pt x="0" y="501690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48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-176066" y="-3525521"/>
            <a:ext cx="18640140" cy="18640140"/>
            <a:chOff x="0" y="0"/>
            <a:chExt cx="24853520" cy="2485352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853519" cy="24853519"/>
            </a:xfrm>
            <a:custGeom>
              <a:avLst/>
              <a:gdLst/>
              <a:ahLst/>
              <a:cxnLst/>
              <a:rect r="r" b="b" t="t" l="l"/>
              <a:pathLst>
                <a:path h="24853519" w="24853519">
                  <a:moveTo>
                    <a:pt x="0" y="0"/>
                  </a:moveTo>
                  <a:lnTo>
                    <a:pt x="24853519" y="0"/>
                  </a:lnTo>
                  <a:lnTo>
                    <a:pt x="24853519" y="24853519"/>
                  </a:lnTo>
                  <a:lnTo>
                    <a:pt x="0" y="2485351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alphaModFix amt="68000"/>
              </a:blip>
              <a:stretch>
                <a:fillRect l="0" t="0" r="0" b="0"/>
              </a:stretch>
            </a:blipFill>
          </p:spPr>
        </p:sp>
      </p:grpSp>
      <p:grpSp>
        <p:nvGrpSpPr>
          <p:cNvPr name="Group 5" id="5"/>
          <p:cNvGrpSpPr/>
          <p:nvPr/>
        </p:nvGrpSpPr>
        <p:grpSpPr>
          <a:xfrm rot="0">
            <a:off x="13236334" y="0"/>
            <a:ext cx="5227701" cy="4517612"/>
            <a:chOff x="0" y="0"/>
            <a:chExt cx="6970268" cy="6023483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6970268" cy="6023483"/>
            </a:xfrm>
            <a:custGeom>
              <a:avLst/>
              <a:gdLst/>
              <a:ahLst/>
              <a:cxnLst/>
              <a:rect r="r" b="b" t="t" l="l"/>
              <a:pathLst>
                <a:path h="6023483" w="6970268">
                  <a:moveTo>
                    <a:pt x="0" y="0"/>
                  </a:moveTo>
                  <a:lnTo>
                    <a:pt x="6970268" y="0"/>
                  </a:lnTo>
                  <a:lnTo>
                    <a:pt x="6970268" y="6023483"/>
                  </a:lnTo>
                  <a:lnTo>
                    <a:pt x="0" y="602348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2" r="0" b="-52"/>
              </a:stretch>
            </a:blipFill>
          </p:spPr>
        </p:sp>
      </p:grpSp>
      <p:grpSp>
        <p:nvGrpSpPr>
          <p:cNvPr name="Group 7" id="7"/>
          <p:cNvGrpSpPr/>
          <p:nvPr/>
        </p:nvGrpSpPr>
        <p:grpSpPr>
          <a:xfrm rot="0">
            <a:off x="-176066" y="7052411"/>
            <a:ext cx="4008787" cy="3464243"/>
            <a:chOff x="0" y="0"/>
            <a:chExt cx="5345049" cy="4618991"/>
          </a:xfrm>
        </p:grpSpPr>
        <p:sp>
          <p:nvSpPr>
            <p:cNvPr name="Freeform 8" id="8"/>
            <p:cNvSpPr/>
            <p:nvPr/>
          </p:nvSpPr>
          <p:spPr>
            <a:xfrm flipH="true" flipV="true" rot="0">
              <a:off x="0" y="0"/>
              <a:ext cx="5345049" cy="4618990"/>
            </a:xfrm>
            <a:custGeom>
              <a:avLst/>
              <a:gdLst/>
              <a:ahLst/>
              <a:cxnLst/>
              <a:rect r="r" b="b" t="t" l="l"/>
              <a:pathLst>
                <a:path h="4618990" w="5345049">
                  <a:moveTo>
                    <a:pt x="5345049" y="4618990"/>
                  </a:moveTo>
                  <a:lnTo>
                    <a:pt x="0" y="4618990"/>
                  </a:lnTo>
                  <a:lnTo>
                    <a:pt x="0" y="0"/>
                  </a:lnTo>
                  <a:lnTo>
                    <a:pt x="5345049" y="0"/>
                  </a:lnTo>
                  <a:lnTo>
                    <a:pt x="5345049" y="4618990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2" r="0" b="-52"/>
              </a:stretch>
            </a:blipFill>
          </p:spPr>
        </p:sp>
      </p:grpSp>
      <p:sp>
        <p:nvSpPr>
          <p:cNvPr name="Freeform 9" id="9"/>
          <p:cNvSpPr/>
          <p:nvPr/>
        </p:nvSpPr>
        <p:spPr>
          <a:xfrm flipH="true" flipV="true" rot="0">
            <a:off x="14535190" y="7778549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5448219" y="5016902"/>
                </a:moveTo>
                <a:lnTo>
                  <a:pt x="0" y="5016902"/>
                </a:lnTo>
                <a:lnTo>
                  <a:pt x="0" y="0"/>
                </a:lnTo>
                <a:lnTo>
                  <a:pt x="5448219" y="0"/>
                </a:lnTo>
                <a:lnTo>
                  <a:pt x="5448219" y="5016902"/>
                </a:lnTo>
                <a:close/>
              </a:path>
            </a:pathLst>
          </a:custGeom>
          <a:blipFill>
            <a:blip r:embed="rId2">
              <a:alphaModFix amt="19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grpSp>
        <p:nvGrpSpPr>
          <p:cNvPr name="Group 10" id="10"/>
          <p:cNvGrpSpPr/>
          <p:nvPr/>
        </p:nvGrpSpPr>
        <p:grpSpPr>
          <a:xfrm rot="0">
            <a:off x="185327" y="173069"/>
            <a:ext cx="17920906" cy="9976104"/>
            <a:chOff x="0" y="0"/>
            <a:chExt cx="23894541" cy="13301472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23894542" cy="13301472"/>
            </a:xfrm>
            <a:custGeom>
              <a:avLst/>
              <a:gdLst/>
              <a:ahLst/>
              <a:cxnLst/>
              <a:rect r="r" b="b" t="t" l="l"/>
              <a:pathLst>
                <a:path h="13301472" w="23894542">
                  <a:moveTo>
                    <a:pt x="0" y="0"/>
                  </a:moveTo>
                  <a:lnTo>
                    <a:pt x="23894542" y="0"/>
                  </a:lnTo>
                  <a:lnTo>
                    <a:pt x="23894542" y="13301472"/>
                  </a:lnTo>
                  <a:lnTo>
                    <a:pt x="0" y="1330147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0" t="-9879" r="0" b="-9879"/>
              </a:stretch>
            </a:blipFill>
          </p:spPr>
        </p:sp>
      </p:grpSp>
      <p:sp>
        <p:nvSpPr>
          <p:cNvPr name="Freeform 12" id="12"/>
          <p:cNvSpPr/>
          <p:nvPr/>
        </p:nvSpPr>
        <p:spPr>
          <a:xfrm flipH="false" flipV="false" rot="0">
            <a:off x="0" y="-144661"/>
            <a:ext cx="18288000" cy="1929259"/>
          </a:xfrm>
          <a:custGeom>
            <a:avLst/>
            <a:gdLst/>
            <a:ahLst/>
            <a:cxnLst/>
            <a:rect r="r" b="b" t="t" l="l"/>
            <a:pathLst>
              <a:path h="1929259" w="18288000">
                <a:moveTo>
                  <a:pt x="0" y="0"/>
                </a:moveTo>
                <a:lnTo>
                  <a:pt x="18288000" y="0"/>
                </a:lnTo>
                <a:lnTo>
                  <a:pt x="18288000" y="1929259"/>
                </a:lnTo>
                <a:lnTo>
                  <a:pt x="0" y="1929259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-111" r="0" b="-111"/>
            </a:stretch>
          </a:blipFill>
        </p:spPr>
      </p:sp>
      <p:sp>
        <p:nvSpPr>
          <p:cNvPr name="TextBox 13" id="13"/>
          <p:cNvSpPr txBox="true"/>
          <p:nvPr/>
        </p:nvSpPr>
        <p:spPr>
          <a:xfrm rot="0">
            <a:off x="1211202" y="137356"/>
            <a:ext cx="15865597" cy="9842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98"/>
              </a:lnSpc>
            </a:pPr>
            <a:r>
              <a:rPr lang="en-US" sz="3999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{HYMN4_DES}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511198" y="1820656"/>
            <a:ext cx="8222178" cy="7945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719"/>
              </a:lnSpc>
            </a:pPr>
            <a:r>
              <a:rPr lang="en-US" sz="4800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{HYMN4_KN_V8}</a:t>
            </a: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</p:txBody>
      </p:sp>
      <p:sp>
        <p:nvSpPr>
          <p:cNvPr name="TextBox 15" id="15"/>
          <p:cNvSpPr txBox="true"/>
          <p:nvPr/>
        </p:nvSpPr>
        <p:spPr>
          <a:xfrm rot="0">
            <a:off x="9471746" y="1820656"/>
            <a:ext cx="8222178" cy="7945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719"/>
              </a:lnSpc>
            </a:pPr>
            <a:r>
              <a:rPr lang="en-US" sz="4800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{HYMN4_EN_V8}</a:t>
            </a: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</p:txBody>
      </p:sp>
    </p:spTree>
  </p:cSld>
  <p:clrMapOvr>
    <a:masterClrMapping/>
  </p:clrMapOvr>
</p:sld>
</file>

<file path=ppt/slides/slide6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798976" y="-1112126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0" y="0"/>
                </a:moveTo>
                <a:lnTo>
                  <a:pt x="5448219" y="0"/>
                </a:lnTo>
                <a:lnTo>
                  <a:pt x="5448219" y="5016902"/>
                </a:lnTo>
                <a:lnTo>
                  <a:pt x="0" y="501690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48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-176066" y="-3525521"/>
            <a:ext cx="18640140" cy="18640140"/>
            <a:chOff x="0" y="0"/>
            <a:chExt cx="24853520" cy="2485352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853519" cy="24853519"/>
            </a:xfrm>
            <a:custGeom>
              <a:avLst/>
              <a:gdLst/>
              <a:ahLst/>
              <a:cxnLst/>
              <a:rect r="r" b="b" t="t" l="l"/>
              <a:pathLst>
                <a:path h="24853519" w="24853519">
                  <a:moveTo>
                    <a:pt x="0" y="0"/>
                  </a:moveTo>
                  <a:lnTo>
                    <a:pt x="24853519" y="0"/>
                  </a:lnTo>
                  <a:lnTo>
                    <a:pt x="24853519" y="24853519"/>
                  </a:lnTo>
                  <a:lnTo>
                    <a:pt x="0" y="2485351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alphaModFix amt="68000"/>
              </a:blip>
              <a:stretch>
                <a:fillRect l="0" t="0" r="0" b="0"/>
              </a:stretch>
            </a:blipFill>
          </p:spPr>
        </p:sp>
      </p:grpSp>
      <p:grpSp>
        <p:nvGrpSpPr>
          <p:cNvPr name="Group 5" id="5"/>
          <p:cNvGrpSpPr/>
          <p:nvPr/>
        </p:nvGrpSpPr>
        <p:grpSpPr>
          <a:xfrm rot="0">
            <a:off x="13236334" y="0"/>
            <a:ext cx="5227701" cy="4517612"/>
            <a:chOff x="0" y="0"/>
            <a:chExt cx="6970268" cy="6023483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6970268" cy="6023483"/>
            </a:xfrm>
            <a:custGeom>
              <a:avLst/>
              <a:gdLst/>
              <a:ahLst/>
              <a:cxnLst/>
              <a:rect r="r" b="b" t="t" l="l"/>
              <a:pathLst>
                <a:path h="6023483" w="6970268">
                  <a:moveTo>
                    <a:pt x="0" y="0"/>
                  </a:moveTo>
                  <a:lnTo>
                    <a:pt x="6970268" y="0"/>
                  </a:lnTo>
                  <a:lnTo>
                    <a:pt x="6970268" y="6023483"/>
                  </a:lnTo>
                  <a:lnTo>
                    <a:pt x="0" y="602348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2" r="0" b="-52"/>
              </a:stretch>
            </a:blipFill>
          </p:spPr>
        </p:sp>
      </p:grpSp>
      <p:grpSp>
        <p:nvGrpSpPr>
          <p:cNvPr name="Group 7" id="7"/>
          <p:cNvGrpSpPr/>
          <p:nvPr/>
        </p:nvGrpSpPr>
        <p:grpSpPr>
          <a:xfrm rot="0">
            <a:off x="-176066" y="5999066"/>
            <a:ext cx="5227701" cy="4517612"/>
            <a:chOff x="0" y="0"/>
            <a:chExt cx="6970268" cy="6023483"/>
          </a:xfrm>
        </p:grpSpPr>
        <p:sp>
          <p:nvSpPr>
            <p:cNvPr name="Freeform 8" id="8"/>
            <p:cNvSpPr/>
            <p:nvPr/>
          </p:nvSpPr>
          <p:spPr>
            <a:xfrm flipH="true" flipV="true" rot="0">
              <a:off x="0" y="0"/>
              <a:ext cx="6970268" cy="6023483"/>
            </a:xfrm>
            <a:custGeom>
              <a:avLst/>
              <a:gdLst/>
              <a:ahLst/>
              <a:cxnLst/>
              <a:rect r="r" b="b" t="t" l="l"/>
              <a:pathLst>
                <a:path h="6023483" w="6970268">
                  <a:moveTo>
                    <a:pt x="6970268" y="6023483"/>
                  </a:moveTo>
                  <a:lnTo>
                    <a:pt x="0" y="6023483"/>
                  </a:lnTo>
                  <a:lnTo>
                    <a:pt x="0" y="0"/>
                  </a:lnTo>
                  <a:lnTo>
                    <a:pt x="6970268" y="0"/>
                  </a:lnTo>
                  <a:lnTo>
                    <a:pt x="6970268" y="6023483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2" r="0" b="-52"/>
              </a:stretch>
            </a:blipFill>
          </p:spPr>
        </p:sp>
      </p:grpSp>
      <p:sp>
        <p:nvSpPr>
          <p:cNvPr name="Freeform 9" id="9"/>
          <p:cNvSpPr/>
          <p:nvPr/>
        </p:nvSpPr>
        <p:spPr>
          <a:xfrm flipH="true" flipV="true" rot="0">
            <a:off x="14535190" y="7778549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5448219" y="5016902"/>
                </a:moveTo>
                <a:lnTo>
                  <a:pt x="0" y="5016902"/>
                </a:lnTo>
                <a:lnTo>
                  <a:pt x="0" y="0"/>
                </a:lnTo>
                <a:lnTo>
                  <a:pt x="5448219" y="0"/>
                </a:lnTo>
                <a:lnTo>
                  <a:pt x="5448219" y="5016902"/>
                </a:lnTo>
                <a:close/>
              </a:path>
            </a:pathLst>
          </a:custGeom>
          <a:blipFill>
            <a:blip r:embed="rId2">
              <a:alphaModFix amt="19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sp>
        <p:nvSpPr>
          <p:cNvPr name="TextBox 10" id="10"/>
          <p:cNvSpPr txBox="true"/>
          <p:nvPr/>
        </p:nvSpPr>
        <p:spPr>
          <a:xfrm rot="0">
            <a:off x="1600200" y="3593115"/>
            <a:ext cx="15429489" cy="182460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4930"/>
              </a:lnSpc>
            </a:pPr>
            <a:r>
              <a:rPr lang="en-US" sz="10665" b="true">
                <a:solidFill>
                  <a:srgbClr val="000000"/>
                </a:solidFill>
                <a:latin typeface="Aptos Bold"/>
                <a:ea typeface="Aptos Bold"/>
                <a:cs typeface="Aptos Bold"/>
                <a:sym typeface="Aptos Bold"/>
              </a:rPr>
              <a:t>praise and worship</a:t>
            </a:r>
          </a:p>
        </p:txBody>
      </p:sp>
    </p:spTree>
  </p:cSld>
  <p:clrMapOvr>
    <a:masterClrMapping/>
  </p:clrMapOvr>
</p:sld>
</file>

<file path=ppt/slides/slide6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798976" y="-1112126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0" y="0"/>
                </a:moveTo>
                <a:lnTo>
                  <a:pt x="5448219" y="0"/>
                </a:lnTo>
                <a:lnTo>
                  <a:pt x="5448219" y="5016902"/>
                </a:lnTo>
                <a:lnTo>
                  <a:pt x="0" y="501690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48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-176066" y="-3525521"/>
            <a:ext cx="18640140" cy="18640140"/>
            <a:chOff x="0" y="0"/>
            <a:chExt cx="24853520" cy="2485352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853519" cy="24853519"/>
            </a:xfrm>
            <a:custGeom>
              <a:avLst/>
              <a:gdLst/>
              <a:ahLst/>
              <a:cxnLst/>
              <a:rect r="r" b="b" t="t" l="l"/>
              <a:pathLst>
                <a:path h="24853519" w="24853519">
                  <a:moveTo>
                    <a:pt x="0" y="0"/>
                  </a:moveTo>
                  <a:lnTo>
                    <a:pt x="24853519" y="0"/>
                  </a:lnTo>
                  <a:lnTo>
                    <a:pt x="24853519" y="24853519"/>
                  </a:lnTo>
                  <a:lnTo>
                    <a:pt x="0" y="2485351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alphaModFix amt="68000"/>
              </a:blip>
              <a:stretch>
                <a:fillRect l="0" t="0" r="0" b="0"/>
              </a:stretch>
            </a:blipFill>
          </p:spPr>
        </p:sp>
      </p:grpSp>
      <p:grpSp>
        <p:nvGrpSpPr>
          <p:cNvPr name="Group 5" id="5"/>
          <p:cNvGrpSpPr/>
          <p:nvPr/>
        </p:nvGrpSpPr>
        <p:grpSpPr>
          <a:xfrm rot="0">
            <a:off x="13236334" y="0"/>
            <a:ext cx="5227701" cy="4517612"/>
            <a:chOff x="0" y="0"/>
            <a:chExt cx="6970268" cy="6023483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6970268" cy="6023483"/>
            </a:xfrm>
            <a:custGeom>
              <a:avLst/>
              <a:gdLst/>
              <a:ahLst/>
              <a:cxnLst/>
              <a:rect r="r" b="b" t="t" l="l"/>
              <a:pathLst>
                <a:path h="6023483" w="6970268">
                  <a:moveTo>
                    <a:pt x="0" y="0"/>
                  </a:moveTo>
                  <a:lnTo>
                    <a:pt x="6970268" y="0"/>
                  </a:lnTo>
                  <a:lnTo>
                    <a:pt x="6970268" y="6023483"/>
                  </a:lnTo>
                  <a:lnTo>
                    <a:pt x="0" y="602348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2" r="0" b="-52"/>
              </a:stretch>
            </a:blipFill>
          </p:spPr>
        </p:sp>
      </p:grpSp>
      <p:grpSp>
        <p:nvGrpSpPr>
          <p:cNvPr name="Group 7" id="7"/>
          <p:cNvGrpSpPr/>
          <p:nvPr/>
        </p:nvGrpSpPr>
        <p:grpSpPr>
          <a:xfrm rot="0">
            <a:off x="-176066" y="5999066"/>
            <a:ext cx="5227701" cy="4517612"/>
            <a:chOff x="0" y="0"/>
            <a:chExt cx="6970268" cy="6023483"/>
          </a:xfrm>
        </p:grpSpPr>
        <p:sp>
          <p:nvSpPr>
            <p:cNvPr name="Freeform 8" id="8"/>
            <p:cNvSpPr/>
            <p:nvPr/>
          </p:nvSpPr>
          <p:spPr>
            <a:xfrm flipH="true" flipV="true" rot="0">
              <a:off x="0" y="0"/>
              <a:ext cx="6970268" cy="6023483"/>
            </a:xfrm>
            <a:custGeom>
              <a:avLst/>
              <a:gdLst/>
              <a:ahLst/>
              <a:cxnLst/>
              <a:rect r="r" b="b" t="t" l="l"/>
              <a:pathLst>
                <a:path h="6023483" w="6970268">
                  <a:moveTo>
                    <a:pt x="6970268" y="6023483"/>
                  </a:moveTo>
                  <a:lnTo>
                    <a:pt x="0" y="6023483"/>
                  </a:lnTo>
                  <a:lnTo>
                    <a:pt x="0" y="0"/>
                  </a:lnTo>
                  <a:lnTo>
                    <a:pt x="6970268" y="0"/>
                  </a:lnTo>
                  <a:lnTo>
                    <a:pt x="6970268" y="6023483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2" r="0" b="-52"/>
              </a:stretch>
            </a:blipFill>
          </p:spPr>
        </p:sp>
      </p:grpSp>
      <p:sp>
        <p:nvSpPr>
          <p:cNvPr name="Freeform 9" id="9"/>
          <p:cNvSpPr/>
          <p:nvPr/>
        </p:nvSpPr>
        <p:spPr>
          <a:xfrm flipH="true" flipV="true" rot="0">
            <a:off x="14535190" y="7778549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5448219" y="5016902"/>
                </a:moveTo>
                <a:lnTo>
                  <a:pt x="0" y="5016902"/>
                </a:lnTo>
                <a:lnTo>
                  <a:pt x="0" y="0"/>
                </a:lnTo>
                <a:lnTo>
                  <a:pt x="5448219" y="0"/>
                </a:lnTo>
                <a:lnTo>
                  <a:pt x="5448219" y="5016902"/>
                </a:lnTo>
                <a:close/>
              </a:path>
            </a:pathLst>
          </a:custGeom>
          <a:blipFill>
            <a:blip r:embed="rId2">
              <a:alphaModFix amt="19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sp>
        <p:nvSpPr>
          <p:cNvPr name="TextBox 10" id="10"/>
          <p:cNvSpPr txBox="true"/>
          <p:nvPr/>
        </p:nvSpPr>
        <p:spPr>
          <a:xfrm rot="0">
            <a:off x="1600200" y="3593115"/>
            <a:ext cx="15429489" cy="222455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4930"/>
              </a:lnSpc>
            </a:pPr>
            <a:r>
              <a:rPr lang="en-US" sz="10665" b="true">
                <a:solidFill>
                  <a:srgbClr val="000000"/>
                </a:solidFill>
                <a:latin typeface="Aptos Bold"/>
                <a:ea typeface="Aptos Bold"/>
                <a:cs typeface="Aptos Bold"/>
                <a:sym typeface="Aptos Bold"/>
              </a:rPr>
              <a:t>{HYMN5_DES}</a:t>
            </a:r>
          </a:p>
        </p:txBody>
      </p:sp>
    </p:spTree>
  </p:cSld>
  <p:clrMapOvr>
    <a:masterClrMapping/>
  </p:clrMapOvr>
</p:sld>
</file>

<file path=ppt/slides/slide6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798976" y="-1112126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0" y="0"/>
                </a:moveTo>
                <a:lnTo>
                  <a:pt x="5448219" y="0"/>
                </a:lnTo>
                <a:lnTo>
                  <a:pt x="5448219" y="5016902"/>
                </a:lnTo>
                <a:lnTo>
                  <a:pt x="0" y="501690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48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-176066" y="-3525521"/>
            <a:ext cx="18640140" cy="18640140"/>
            <a:chOff x="0" y="0"/>
            <a:chExt cx="24853520" cy="2485352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853519" cy="24853519"/>
            </a:xfrm>
            <a:custGeom>
              <a:avLst/>
              <a:gdLst/>
              <a:ahLst/>
              <a:cxnLst/>
              <a:rect r="r" b="b" t="t" l="l"/>
              <a:pathLst>
                <a:path h="24853519" w="24853519">
                  <a:moveTo>
                    <a:pt x="0" y="0"/>
                  </a:moveTo>
                  <a:lnTo>
                    <a:pt x="24853519" y="0"/>
                  </a:lnTo>
                  <a:lnTo>
                    <a:pt x="24853519" y="24853519"/>
                  </a:lnTo>
                  <a:lnTo>
                    <a:pt x="0" y="2485351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alphaModFix amt="68000"/>
              </a:blip>
              <a:stretch>
                <a:fillRect l="0" t="0" r="0" b="0"/>
              </a:stretch>
            </a:blipFill>
          </p:spPr>
        </p:sp>
      </p:grpSp>
      <p:grpSp>
        <p:nvGrpSpPr>
          <p:cNvPr name="Group 5" id="5"/>
          <p:cNvGrpSpPr/>
          <p:nvPr/>
        </p:nvGrpSpPr>
        <p:grpSpPr>
          <a:xfrm rot="0">
            <a:off x="13236334" y="0"/>
            <a:ext cx="5227701" cy="4517612"/>
            <a:chOff x="0" y="0"/>
            <a:chExt cx="6970268" cy="6023483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6970268" cy="6023483"/>
            </a:xfrm>
            <a:custGeom>
              <a:avLst/>
              <a:gdLst/>
              <a:ahLst/>
              <a:cxnLst/>
              <a:rect r="r" b="b" t="t" l="l"/>
              <a:pathLst>
                <a:path h="6023483" w="6970268">
                  <a:moveTo>
                    <a:pt x="0" y="0"/>
                  </a:moveTo>
                  <a:lnTo>
                    <a:pt x="6970268" y="0"/>
                  </a:lnTo>
                  <a:lnTo>
                    <a:pt x="6970268" y="6023483"/>
                  </a:lnTo>
                  <a:lnTo>
                    <a:pt x="0" y="602348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2" r="0" b="-52"/>
              </a:stretch>
            </a:blipFill>
          </p:spPr>
        </p:sp>
      </p:grpSp>
      <p:grpSp>
        <p:nvGrpSpPr>
          <p:cNvPr name="Group 7" id="7"/>
          <p:cNvGrpSpPr/>
          <p:nvPr/>
        </p:nvGrpSpPr>
        <p:grpSpPr>
          <a:xfrm rot="0">
            <a:off x="-176066" y="7052411"/>
            <a:ext cx="4008787" cy="3464243"/>
            <a:chOff x="0" y="0"/>
            <a:chExt cx="5345049" cy="4618991"/>
          </a:xfrm>
        </p:grpSpPr>
        <p:sp>
          <p:nvSpPr>
            <p:cNvPr name="Freeform 8" id="8"/>
            <p:cNvSpPr/>
            <p:nvPr/>
          </p:nvSpPr>
          <p:spPr>
            <a:xfrm flipH="true" flipV="true" rot="0">
              <a:off x="0" y="0"/>
              <a:ext cx="5345049" cy="4618990"/>
            </a:xfrm>
            <a:custGeom>
              <a:avLst/>
              <a:gdLst/>
              <a:ahLst/>
              <a:cxnLst/>
              <a:rect r="r" b="b" t="t" l="l"/>
              <a:pathLst>
                <a:path h="4618990" w="5345049">
                  <a:moveTo>
                    <a:pt x="5345049" y="4618990"/>
                  </a:moveTo>
                  <a:lnTo>
                    <a:pt x="0" y="4618990"/>
                  </a:lnTo>
                  <a:lnTo>
                    <a:pt x="0" y="0"/>
                  </a:lnTo>
                  <a:lnTo>
                    <a:pt x="5345049" y="0"/>
                  </a:lnTo>
                  <a:lnTo>
                    <a:pt x="5345049" y="4618990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2" r="0" b="-52"/>
              </a:stretch>
            </a:blipFill>
          </p:spPr>
        </p:sp>
      </p:grpSp>
      <p:sp>
        <p:nvSpPr>
          <p:cNvPr name="Freeform 9" id="9"/>
          <p:cNvSpPr/>
          <p:nvPr/>
        </p:nvSpPr>
        <p:spPr>
          <a:xfrm flipH="true" flipV="true" rot="0">
            <a:off x="14535190" y="7778549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5448219" y="5016902"/>
                </a:moveTo>
                <a:lnTo>
                  <a:pt x="0" y="5016902"/>
                </a:lnTo>
                <a:lnTo>
                  <a:pt x="0" y="0"/>
                </a:lnTo>
                <a:lnTo>
                  <a:pt x="5448219" y="0"/>
                </a:lnTo>
                <a:lnTo>
                  <a:pt x="5448219" y="5016902"/>
                </a:lnTo>
                <a:close/>
              </a:path>
            </a:pathLst>
          </a:custGeom>
          <a:blipFill>
            <a:blip r:embed="rId2">
              <a:alphaModFix amt="19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grpSp>
        <p:nvGrpSpPr>
          <p:cNvPr name="Group 10" id="10"/>
          <p:cNvGrpSpPr/>
          <p:nvPr/>
        </p:nvGrpSpPr>
        <p:grpSpPr>
          <a:xfrm rot="0">
            <a:off x="185327" y="173069"/>
            <a:ext cx="17920906" cy="9976104"/>
            <a:chOff x="0" y="0"/>
            <a:chExt cx="23894541" cy="13301472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23894542" cy="13301472"/>
            </a:xfrm>
            <a:custGeom>
              <a:avLst/>
              <a:gdLst/>
              <a:ahLst/>
              <a:cxnLst/>
              <a:rect r="r" b="b" t="t" l="l"/>
              <a:pathLst>
                <a:path h="13301472" w="23894542">
                  <a:moveTo>
                    <a:pt x="0" y="0"/>
                  </a:moveTo>
                  <a:lnTo>
                    <a:pt x="23894542" y="0"/>
                  </a:lnTo>
                  <a:lnTo>
                    <a:pt x="23894542" y="13301472"/>
                  </a:lnTo>
                  <a:lnTo>
                    <a:pt x="0" y="1330147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0" t="-9879" r="0" b="-9879"/>
              </a:stretch>
            </a:blipFill>
          </p:spPr>
        </p:sp>
      </p:grpSp>
      <p:sp>
        <p:nvSpPr>
          <p:cNvPr name="Freeform 12" id="12"/>
          <p:cNvSpPr/>
          <p:nvPr/>
        </p:nvSpPr>
        <p:spPr>
          <a:xfrm flipH="false" flipV="false" rot="0">
            <a:off x="0" y="-144661"/>
            <a:ext cx="18288000" cy="1929259"/>
          </a:xfrm>
          <a:custGeom>
            <a:avLst/>
            <a:gdLst/>
            <a:ahLst/>
            <a:cxnLst/>
            <a:rect r="r" b="b" t="t" l="l"/>
            <a:pathLst>
              <a:path h="1929259" w="18288000">
                <a:moveTo>
                  <a:pt x="0" y="0"/>
                </a:moveTo>
                <a:lnTo>
                  <a:pt x="18288000" y="0"/>
                </a:lnTo>
                <a:lnTo>
                  <a:pt x="18288000" y="1929259"/>
                </a:lnTo>
                <a:lnTo>
                  <a:pt x="0" y="1929259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-111" r="0" b="-111"/>
            </a:stretch>
          </a:blipFill>
        </p:spPr>
      </p:sp>
      <p:sp>
        <p:nvSpPr>
          <p:cNvPr name="TextBox 13" id="13"/>
          <p:cNvSpPr txBox="true"/>
          <p:nvPr/>
        </p:nvSpPr>
        <p:spPr>
          <a:xfrm rot="0">
            <a:off x="1211202" y="137356"/>
            <a:ext cx="15865597" cy="9842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98"/>
              </a:lnSpc>
            </a:pPr>
            <a:r>
              <a:rPr lang="en-US" sz="3999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{HYMN5_DES}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511198" y="1820656"/>
            <a:ext cx="8222178" cy="7945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719"/>
              </a:lnSpc>
            </a:pPr>
            <a:r>
              <a:rPr lang="en-US" sz="4800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{HYMN5_KN_V1}</a:t>
            </a: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</p:txBody>
      </p:sp>
      <p:sp>
        <p:nvSpPr>
          <p:cNvPr name="TextBox 15" id="15"/>
          <p:cNvSpPr txBox="true"/>
          <p:nvPr/>
        </p:nvSpPr>
        <p:spPr>
          <a:xfrm rot="0">
            <a:off x="9471746" y="1820656"/>
            <a:ext cx="8222178" cy="7945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719"/>
              </a:lnSpc>
            </a:pPr>
            <a:r>
              <a:rPr lang="en-US" sz="4800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{HYMN5_EN_V1}</a:t>
            </a: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798976" y="-1112126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0" y="0"/>
                </a:moveTo>
                <a:lnTo>
                  <a:pt x="5448219" y="0"/>
                </a:lnTo>
                <a:lnTo>
                  <a:pt x="5448219" y="5016902"/>
                </a:lnTo>
                <a:lnTo>
                  <a:pt x="0" y="501690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48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-176066" y="-3525521"/>
            <a:ext cx="18640140" cy="18640140"/>
            <a:chOff x="0" y="0"/>
            <a:chExt cx="24853520" cy="2485352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853519" cy="24853519"/>
            </a:xfrm>
            <a:custGeom>
              <a:avLst/>
              <a:gdLst/>
              <a:ahLst/>
              <a:cxnLst/>
              <a:rect r="r" b="b" t="t" l="l"/>
              <a:pathLst>
                <a:path h="24853519" w="24853519">
                  <a:moveTo>
                    <a:pt x="0" y="0"/>
                  </a:moveTo>
                  <a:lnTo>
                    <a:pt x="24853519" y="0"/>
                  </a:lnTo>
                  <a:lnTo>
                    <a:pt x="24853519" y="24853519"/>
                  </a:lnTo>
                  <a:lnTo>
                    <a:pt x="0" y="2485351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alphaModFix amt="68000"/>
              </a:blip>
              <a:stretch>
                <a:fillRect l="0" t="0" r="0" b="0"/>
              </a:stretch>
            </a:blipFill>
          </p:spPr>
        </p:sp>
      </p:grpSp>
      <p:grpSp>
        <p:nvGrpSpPr>
          <p:cNvPr name="Group 5" id="5"/>
          <p:cNvGrpSpPr/>
          <p:nvPr/>
        </p:nvGrpSpPr>
        <p:grpSpPr>
          <a:xfrm rot="0">
            <a:off x="13236334" y="0"/>
            <a:ext cx="5227701" cy="4517612"/>
            <a:chOff x="0" y="0"/>
            <a:chExt cx="6970268" cy="6023483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6970268" cy="6023483"/>
            </a:xfrm>
            <a:custGeom>
              <a:avLst/>
              <a:gdLst/>
              <a:ahLst/>
              <a:cxnLst/>
              <a:rect r="r" b="b" t="t" l="l"/>
              <a:pathLst>
                <a:path h="6023483" w="6970268">
                  <a:moveTo>
                    <a:pt x="0" y="0"/>
                  </a:moveTo>
                  <a:lnTo>
                    <a:pt x="6970268" y="0"/>
                  </a:lnTo>
                  <a:lnTo>
                    <a:pt x="6970268" y="6023483"/>
                  </a:lnTo>
                  <a:lnTo>
                    <a:pt x="0" y="602348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2" r="0" b="-52"/>
              </a:stretch>
            </a:blipFill>
          </p:spPr>
        </p:sp>
      </p:grpSp>
      <p:grpSp>
        <p:nvGrpSpPr>
          <p:cNvPr name="Group 7" id="7"/>
          <p:cNvGrpSpPr/>
          <p:nvPr/>
        </p:nvGrpSpPr>
        <p:grpSpPr>
          <a:xfrm rot="0">
            <a:off x="-176066" y="7052411"/>
            <a:ext cx="4008787" cy="3464243"/>
            <a:chOff x="0" y="0"/>
            <a:chExt cx="5345049" cy="4618991"/>
          </a:xfrm>
        </p:grpSpPr>
        <p:sp>
          <p:nvSpPr>
            <p:cNvPr name="Freeform 8" id="8"/>
            <p:cNvSpPr/>
            <p:nvPr/>
          </p:nvSpPr>
          <p:spPr>
            <a:xfrm flipH="true" flipV="true" rot="0">
              <a:off x="0" y="0"/>
              <a:ext cx="5345049" cy="4618990"/>
            </a:xfrm>
            <a:custGeom>
              <a:avLst/>
              <a:gdLst/>
              <a:ahLst/>
              <a:cxnLst/>
              <a:rect r="r" b="b" t="t" l="l"/>
              <a:pathLst>
                <a:path h="4618990" w="5345049">
                  <a:moveTo>
                    <a:pt x="5345049" y="4618990"/>
                  </a:moveTo>
                  <a:lnTo>
                    <a:pt x="0" y="4618990"/>
                  </a:lnTo>
                  <a:lnTo>
                    <a:pt x="0" y="0"/>
                  </a:lnTo>
                  <a:lnTo>
                    <a:pt x="5345049" y="0"/>
                  </a:lnTo>
                  <a:lnTo>
                    <a:pt x="5345049" y="4618990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2" r="0" b="-52"/>
              </a:stretch>
            </a:blipFill>
          </p:spPr>
        </p:sp>
      </p:grpSp>
      <p:sp>
        <p:nvSpPr>
          <p:cNvPr name="Freeform 9" id="9"/>
          <p:cNvSpPr/>
          <p:nvPr/>
        </p:nvSpPr>
        <p:spPr>
          <a:xfrm flipH="true" flipV="true" rot="0">
            <a:off x="14535190" y="7778549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5448219" y="5016902"/>
                </a:moveTo>
                <a:lnTo>
                  <a:pt x="0" y="5016902"/>
                </a:lnTo>
                <a:lnTo>
                  <a:pt x="0" y="0"/>
                </a:lnTo>
                <a:lnTo>
                  <a:pt x="5448219" y="0"/>
                </a:lnTo>
                <a:lnTo>
                  <a:pt x="5448219" y="5016902"/>
                </a:lnTo>
                <a:close/>
              </a:path>
            </a:pathLst>
          </a:custGeom>
          <a:blipFill>
            <a:blip r:embed="rId2">
              <a:alphaModFix amt="19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grpSp>
        <p:nvGrpSpPr>
          <p:cNvPr name="Group 10" id="10"/>
          <p:cNvGrpSpPr/>
          <p:nvPr/>
        </p:nvGrpSpPr>
        <p:grpSpPr>
          <a:xfrm rot="0">
            <a:off x="185327" y="173069"/>
            <a:ext cx="17920906" cy="9976104"/>
            <a:chOff x="0" y="0"/>
            <a:chExt cx="23894541" cy="13301472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23894542" cy="13301472"/>
            </a:xfrm>
            <a:custGeom>
              <a:avLst/>
              <a:gdLst/>
              <a:ahLst/>
              <a:cxnLst/>
              <a:rect r="r" b="b" t="t" l="l"/>
              <a:pathLst>
                <a:path h="13301472" w="23894542">
                  <a:moveTo>
                    <a:pt x="0" y="0"/>
                  </a:moveTo>
                  <a:lnTo>
                    <a:pt x="23894542" y="0"/>
                  </a:lnTo>
                  <a:lnTo>
                    <a:pt x="23894542" y="13301472"/>
                  </a:lnTo>
                  <a:lnTo>
                    <a:pt x="0" y="1330147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0" t="-9879" r="0" b="-9879"/>
              </a:stretch>
            </a:blipFill>
          </p:spPr>
        </p:sp>
      </p:grpSp>
      <p:sp>
        <p:nvSpPr>
          <p:cNvPr name="Freeform 12" id="12"/>
          <p:cNvSpPr/>
          <p:nvPr/>
        </p:nvSpPr>
        <p:spPr>
          <a:xfrm flipH="false" flipV="false" rot="0">
            <a:off x="0" y="-144661"/>
            <a:ext cx="18288000" cy="1929259"/>
          </a:xfrm>
          <a:custGeom>
            <a:avLst/>
            <a:gdLst/>
            <a:ahLst/>
            <a:cxnLst/>
            <a:rect r="r" b="b" t="t" l="l"/>
            <a:pathLst>
              <a:path h="1929259" w="18288000">
                <a:moveTo>
                  <a:pt x="0" y="0"/>
                </a:moveTo>
                <a:lnTo>
                  <a:pt x="18288000" y="0"/>
                </a:lnTo>
                <a:lnTo>
                  <a:pt x="18288000" y="1929259"/>
                </a:lnTo>
                <a:lnTo>
                  <a:pt x="0" y="1929259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-111" r="0" b="-111"/>
            </a:stretch>
          </a:blipFill>
        </p:spPr>
      </p:sp>
      <p:sp>
        <p:nvSpPr>
          <p:cNvPr name="TextBox 13" id="13"/>
          <p:cNvSpPr txBox="true"/>
          <p:nvPr/>
        </p:nvSpPr>
        <p:spPr>
          <a:xfrm rot="0">
            <a:off x="1211202" y="137356"/>
            <a:ext cx="15865597" cy="9842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98"/>
              </a:lnSpc>
            </a:pPr>
            <a:r>
              <a:rPr lang="en-US" sz="3999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{HYMN1_DES}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511198" y="1820656"/>
            <a:ext cx="8222178" cy="7945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719"/>
              </a:lnSpc>
            </a:pPr>
            <a:r>
              <a:rPr lang="en-US" sz="4800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{HYMN1_KN_V4}</a:t>
            </a: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</p:txBody>
      </p:sp>
      <p:sp>
        <p:nvSpPr>
          <p:cNvPr name="TextBox 15" id="15"/>
          <p:cNvSpPr txBox="true"/>
          <p:nvPr/>
        </p:nvSpPr>
        <p:spPr>
          <a:xfrm rot="0">
            <a:off x="9471746" y="1820656"/>
            <a:ext cx="8222178" cy="7945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719"/>
              </a:lnSpc>
            </a:pPr>
            <a:r>
              <a:rPr lang="en-US" sz="4800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{HYMN1_EN_V4}</a:t>
            </a: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</p:txBody>
      </p:sp>
    </p:spTree>
  </p:cSld>
  <p:clrMapOvr>
    <a:masterClrMapping/>
  </p:clrMapOvr>
</p:sld>
</file>

<file path=ppt/slides/slide7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798976" y="-1112126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0" y="0"/>
                </a:moveTo>
                <a:lnTo>
                  <a:pt x="5448219" y="0"/>
                </a:lnTo>
                <a:lnTo>
                  <a:pt x="5448219" y="5016902"/>
                </a:lnTo>
                <a:lnTo>
                  <a:pt x="0" y="501690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48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-176066" y="-3525521"/>
            <a:ext cx="18640140" cy="18640140"/>
            <a:chOff x="0" y="0"/>
            <a:chExt cx="24853520" cy="2485352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853519" cy="24853519"/>
            </a:xfrm>
            <a:custGeom>
              <a:avLst/>
              <a:gdLst/>
              <a:ahLst/>
              <a:cxnLst/>
              <a:rect r="r" b="b" t="t" l="l"/>
              <a:pathLst>
                <a:path h="24853519" w="24853519">
                  <a:moveTo>
                    <a:pt x="0" y="0"/>
                  </a:moveTo>
                  <a:lnTo>
                    <a:pt x="24853519" y="0"/>
                  </a:lnTo>
                  <a:lnTo>
                    <a:pt x="24853519" y="24853519"/>
                  </a:lnTo>
                  <a:lnTo>
                    <a:pt x="0" y="2485351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alphaModFix amt="68000"/>
              </a:blip>
              <a:stretch>
                <a:fillRect l="0" t="0" r="0" b="0"/>
              </a:stretch>
            </a:blipFill>
          </p:spPr>
        </p:sp>
      </p:grpSp>
      <p:grpSp>
        <p:nvGrpSpPr>
          <p:cNvPr name="Group 5" id="5"/>
          <p:cNvGrpSpPr/>
          <p:nvPr/>
        </p:nvGrpSpPr>
        <p:grpSpPr>
          <a:xfrm rot="0">
            <a:off x="13236334" y="0"/>
            <a:ext cx="5227701" cy="4517612"/>
            <a:chOff x="0" y="0"/>
            <a:chExt cx="6970268" cy="6023483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6970268" cy="6023483"/>
            </a:xfrm>
            <a:custGeom>
              <a:avLst/>
              <a:gdLst/>
              <a:ahLst/>
              <a:cxnLst/>
              <a:rect r="r" b="b" t="t" l="l"/>
              <a:pathLst>
                <a:path h="6023483" w="6970268">
                  <a:moveTo>
                    <a:pt x="0" y="0"/>
                  </a:moveTo>
                  <a:lnTo>
                    <a:pt x="6970268" y="0"/>
                  </a:lnTo>
                  <a:lnTo>
                    <a:pt x="6970268" y="6023483"/>
                  </a:lnTo>
                  <a:lnTo>
                    <a:pt x="0" y="602348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2" r="0" b="-52"/>
              </a:stretch>
            </a:blipFill>
          </p:spPr>
        </p:sp>
      </p:grpSp>
      <p:grpSp>
        <p:nvGrpSpPr>
          <p:cNvPr name="Group 7" id="7"/>
          <p:cNvGrpSpPr/>
          <p:nvPr/>
        </p:nvGrpSpPr>
        <p:grpSpPr>
          <a:xfrm rot="0">
            <a:off x="-176066" y="7052411"/>
            <a:ext cx="4008787" cy="3464243"/>
            <a:chOff x="0" y="0"/>
            <a:chExt cx="5345049" cy="4618991"/>
          </a:xfrm>
        </p:grpSpPr>
        <p:sp>
          <p:nvSpPr>
            <p:cNvPr name="Freeform 8" id="8"/>
            <p:cNvSpPr/>
            <p:nvPr/>
          </p:nvSpPr>
          <p:spPr>
            <a:xfrm flipH="true" flipV="true" rot="0">
              <a:off x="0" y="0"/>
              <a:ext cx="5345049" cy="4618990"/>
            </a:xfrm>
            <a:custGeom>
              <a:avLst/>
              <a:gdLst/>
              <a:ahLst/>
              <a:cxnLst/>
              <a:rect r="r" b="b" t="t" l="l"/>
              <a:pathLst>
                <a:path h="4618990" w="5345049">
                  <a:moveTo>
                    <a:pt x="5345049" y="4618990"/>
                  </a:moveTo>
                  <a:lnTo>
                    <a:pt x="0" y="4618990"/>
                  </a:lnTo>
                  <a:lnTo>
                    <a:pt x="0" y="0"/>
                  </a:lnTo>
                  <a:lnTo>
                    <a:pt x="5345049" y="0"/>
                  </a:lnTo>
                  <a:lnTo>
                    <a:pt x="5345049" y="4618990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2" r="0" b="-52"/>
              </a:stretch>
            </a:blipFill>
          </p:spPr>
        </p:sp>
      </p:grpSp>
      <p:sp>
        <p:nvSpPr>
          <p:cNvPr name="Freeform 9" id="9"/>
          <p:cNvSpPr/>
          <p:nvPr/>
        </p:nvSpPr>
        <p:spPr>
          <a:xfrm flipH="true" flipV="true" rot="0">
            <a:off x="14535190" y="7778549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5448219" y="5016902"/>
                </a:moveTo>
                <a:lnTo>
                  <a:pt x="0" y="5016902"/>
                </a:lnTo>
                <a:lnTo>
                  <a:pt x="0" y="0"/>
                </a:lnTo>
                <a:lnTo>
                  <a:pt x="5448219" y="0"/>
                </a:lnTo>
                <a:lnTo>
                  <a:pt x="5448219" y="5016902"/>
                </a:lnTo>
                <a:close/>
              </a:path>
            </a:pathLst>
          </a:custGeom>
          <a:blipFill>
            <a:blip r:embed="rId2">
              <a:alphaModFix amt="19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grpSp>
        <p:nvGrpSpPr>
          <p:cNvPr name="Group 10" id="10"/>
          <p:cNvGrpSpPr/>
          <p:nvPr/>
        </p:nvGrpSpPr>
        <p:grpSpPr>
          <a:xfrm rot="0">
            <a:off x="185327" y="173069"/>
            <a:ext cx="17920906" cy="9976104"/>
            <a:chOff x="0" y="0"/>
            <a:chExt cx="23894541" cy="13301472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23894542" cy="13301472"/>
            </a:xfrm>
            <a:custGeom>
              <a:avLst/>
              <a:gdLst/>
              <a:ahLst/>
              <a:cxnLst/>
              <a:rect r="r" b="b" t="t" l="l"/>
              <a:pathLst>
                <a:path h="13301472" w="23894542">
                  <a:moveTo>
                    <a:pt x="0" y="0"/>
                  </a:moveTo>
                  <a:lnTo>
                    <a:pt x="23894542" y="0"/>
                  </a:lnTo>
                  <a:lnTo>
                    <a:pt x="23894542" y="13301472"/>
                  </a:lnTo>
                  <a:lnTo>
                    <a:pt x="0" y="1330147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0" t="-9879" r="0" b="-9879"/>
              </a:stretch>
            </a:blipFill>
          </p:spPr>
        </p:sp>
      </p:grpSp>
      <p:sp>
        <p:nvSpPr>
          <p:cNvPr name="Freeform 12" id="12"/>
          <p:cNvSpPr/>
          <p:nvPr/>
        </p:nvSpPr>
        <p:spPr>
          <a:xfrm flipH="false" flipV="false" rot="0">
            <a:off x="0" y="-144661"/>
            <a:ext cx="18288000" cy="1929259"/>
          </a:xfrm>
          <a:custGeom>
            <a:avLst/>
            <a:gdLst/>
            <a:ahLst/>
            <a:cxnLst/>
            <a:rect r="r" b="b" t="t" l="l"/>
            <a:pathLst>
              <a:path h="1929259" w="18288000">
                <a:moveTo>
                  <a:pt x="0" y="0"/>
                </a:moveTo>
                <a:lnTo>
                  <a:pt x="18288000" y="0"/>
                </a:lnTo>
                <a:lnTo>
                  <a:pt x="18288000" y="1929259"/>
                </a:lnTo>
                <a:lnTo>
                  <a:pt x="0" y="1929259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-111" r="0" b="-111"/>
            </a:stretch>
          </a:blipFill>
        </p:spPr>
      </p:sp>
      <p:sp>
        <p:nvSpPr>
          <p:cNvPr name="TextBox 13" id="13"/>
          <p:cNvSpPr txBox="true"/>
          <p:nvPr/>
        </p:nvSpPr>
        <p:spPr>
          <a:xfrm rot="0">
            <a:off x="1211202" y="137356"/>
            <a:ext cx="15865597" cy="9842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98"/>
              </a:lnSpc>
            </a:pPr>
            <a:r>
              <a:rPr lang="en-US" sz="3999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{HYMN5_DES}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511198" y="1820656"/>
            <a:ext cx="8222178" cy="7945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719"/>
              </a:lnSpc>
            </a:pPr>
            <a:r>
              <a:rPr lang="en-US" sz="4800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{HYMN5_KN_V2}</a:t>
            </a: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</p:txBody>
      </p:sp>
      <p:sp>
        <p:nvSpPr>
          <p:cNvPr name="TextBox 15" id="15"/>
          <p:cNvSpPr txBox="true"/>
          <p:nvPr/>
        </p:nvSpPr>
        <p:spPr>
          <a:xfrm rot="0">
            <a:off x="9471746" y="1820656"/>
            <a:ext cx="8222178" cy="7945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719"/>
              </a:lnSpc>
            </a:pPr>
            <a:r>
              <a:rPr lang="en-US" sz="4800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{HYMN5_EN_V2}</a:t>
            </a: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</p:txBody>
      </p:sp>
    </p:spTree>
  </p:cSld>
  <p:clrMapOvr>
    <a:masterClrMapping/>
  </p:clrMapOvr>
</p:sld>
</file>

<file path=ppt/slides/slide7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798976" y="-1112126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0" y="0"/>
                </a:moveTo>
                <a:lnTo>
                  <a:pt x="5448219" y="0"/>
                </a:lnTo>
                <a:lnTo>
                  <a:pt x="5448219" y="5016902"/>
                </a:lnTo>
                <a:lnTo>
                  <a:pt x="0" y="501690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48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-176066" y="-3525521"/>
            <a:ext cx="18640140" cy="18640140"/>
            <a:chOff x="0" y="0"/>
            <a:chExt cx="24853520" cy="2485352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853519" cy="24853519"/>
            </a:xfrm>
            <a:custGeom>
              <a:avLst/>
              <a:gdLst/>
              <a:ahLst/>
              <a:cxnLst/>
              <a:rect r="r" b="b" t="t" l="l"/>
              <a:pathLst>
                <a:path h="24853519" w="24853519">
                  <a:moveTo>
                    <a:pt x="0" y="0"/>
                  </a:moveTo>
                  <a:lnTo>
                    <a:pt x="24853519" y="0"/>
                  </a:lnTo>
                  <a:lnTo>
                    <a:pt x="24853519" y="24853519"/>
                  </a:lnTo>
                  <a:lnTo>
                    <a:pt x="0" y="2485351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alphaModFix amt="68000"/>
              </a:blip>
              <a:stretch>
                <a:fillRect l="0" t="0" r="0" b="0"/>
              </a:stretch>
            </a:blipFill>
          </p:spPr>
        </p:sp>
      </p:grpSp>
      <p:grpSp>
        <p:nvGrpSpPr>
          <p:cNvPr name="Group 5" id="5"/>
          <p:cNvGrpSpPr/>
          <p:nvPr/>
        </p:nvGrpSpPr>
        <p:grpSpPr>
          <a:xfrm rot="0">
            <a:off x="13236334" y="0"/>
            <a:ext cx="5227701" cy="4517612"/>
            <a:chOff x="0" y="0"/>
            <a:chExt cx="6970268" cy="6023483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6970268" cy="6023483"/>
            </a:xfrm>
            <a:custGeom>
              <a:avLst/>
              <a:gdLst/>
              <a:ahLst/>
              <a:cxnLst/>
              <a:rect r="r" b="b" t="t" l="l"/>
              <a:pathLst>
                <a:path h="6023483" w="6970268">
                  <a:moveTo>
                    <a:pt x="0" y="0"/>
                  </a:moveTo>
                  <a:lnTo>
                    <a:pt x="6970268" y="0"/>
                  </a:lnTo>
                  <a:lnTo>
                    <a:pt x="6970268" y="6023483"/>
                  </a:lnTo>
                  <a:lnTo>
                    <a:pt x="0" y="602348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2" r="0" b="-52"/>
              </a:stretch>
            </a:blipFill>
          </p:spPr>
        </p:sp>
      </p:grpSp>
      <p:grpSp>
        <p:nvGrpSpPr>
          <p:cNvPr name="Group 7" id="7"/>
          <p:cNvGrpSpPr/>
          <p:nvPr/>
        </p:nvGrpSpPr>
        <p:grpSpPr>
          <a:xfrm rot="0">
            <a:off x="-176066" y="7052411"/>
            <a:ext cx="4008787" cy="3464243"/>
            <a:chOff x="0" y="0"/>
            <a:chExt cx="5345049" cy="4618991"/>
          </a:xfrm>
        </p:grpSpPr>
        <p:sp>
          <p:nvSpPr>
            <p:cNvPr name="Freeform 8" id="8"/>
            <p:cNvSpPr/>
            <p:nvPr/>
          </p:nvSpPr>
          <p:spPr>
            <a:xfrm flipH="true" flipV="true" rot="0">
              <a:off x="0" y="0"/>
              <a:ext cx="5345049" cy="4618990"/>
            </a:xfrm>
            <a:custGeom>
              <a:avLst/>
              <a:gdLst/>
              <a:ahLst/>
              <a:cxnLst/>
              <a:rect r="r" b="b" t="t" l="l"/>
              <a:pathLst>
                <a:path h="4618990" w="5345049">
                  <a:moveTo>
                    <a:pt x="5345049" y="4618990"/>
                  </a:moveTo>
                  <a:lnTo>
                    <a:pt x="0" y="4618990"/>
                  </a:lnTo>
                  <a:lnTo>
                    <a:pt x="0" y="0"/>
                  </a:lnTo>
                  <a:lnTo>
                    <a:pt x="5345049" y="0"/>
                  </a:lnTo>
                  <a:lnTo>
                    <a:pt x="5345049" y="4618990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2" r="0" b="-52"/>
              </a:stretch>
            </a:blipFill>
          </p:spPr>
        </p:sp>
      </p:grpSp>
      <p:sp>
        <p:nvSpPr>
          <p:cNvPr name="Freeform 9" id="9"/>
          <p:cNvSpPr/>
          <p:nvPr/>
        </p:nvSpPr>
        <p:spPr>
          <a:xfrm flipH="true" flipV="true" rot="0">
            <a:off x="14535190" y="7778549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5448219" y="5016902"/>
                </a:moveTo>
                <a:lnTo>
                  <a:pt x="0" y="5016902"/>
                </a:lnTo>
                <a:lnTo>
                  <a:pt x="0" y="0"/>
                </a:lnTo>
                <a:lnTo>
                  <a:pt x="5448219" y="0"/>
                </a:lnTo>
                <a:lnTo>
                  <a:pt x="5448219" y="5016902"/>
                </a:lnTo>
                <a:close/>
              </a:path>
            </a:pathLst>
          </a:custGeom>
          <a:blipFill>
            <a:blip r:embed="rId2">
              <a:alphaModFix amt="19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grpSp>
        <p:nvGrpSpPr>
          <p:cNvPr name="Group 10" id="10"/>
          <p:cNvGrpSpPr/>
          <p:nvPr/>
        </p:nvGrpSpPr>
        <p:grpSpPr>
          <a:xfrm rot="0">
            <a:off x="185327" y="173069"/>
            <a:ext cx="17920906" cy="9976104"/>
            <a:chOff x="0" y="0"/>
            <a:chExt cx="23894541" cy="13301472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23894542" cy="13301472"/>
            </a:xfrm>
            <a:custGeom>
              <a:avLst/>
              <a:gdLst/>
              <a:ahLst/>
              <a:cxnLst/>
              <a:rect r="r" b="b" t="t" l="l"/>
              <a:pathLst>
                <a:path h="13301472" w="23894542">
                  <a:moveTo>
                    <a:pt x="0" y="0"/>
                  </a:moveTo>
                  <a:lnTo>
                    <a:pt x="23894542" y="0"/>
                  </a:lnTo>
                  <a:lnTo>
                    <a:pt x="23894542" y="13301472"/>
                  </a:lnTo>
                  <a:lnTo>
                    <a:pt x="0" y="1330147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0" t="-9879" r="0" b="-9879"/>
              </a:stretch>
            </a:blipFill>
          </p:spPr>
        </p:sp>
      </p:grpSp>
      <p:sp>
        <p:nvSpPr>
          <p:cNvPr name="Freeform 12" id="12"/>
          <p:cNvSpPr/>
          <p:nvPr/>
        </p:nvSpPr>
        <p:spPr>
          <a:xfrm flipH="false" flipV="false" rot="0">
            <a:off x="0" y="-144661"/>
            <a:ext cx="18288000" cy="1929259"/>
          </a:xfrm>
          <a:custGeom>
            <a:avLst/>
            <a:gdLst/>
            <a:ahLst/>
            <a:cxnLst/>
            <a:rect r="r" b="b" t="t" l="l"/>
            <a:pathLst>
              <a:path h="1929259" w="18288000">
                <a:moveTo>
                  <a:pt x="0" y="0"/>
                </a:moveTo>
                <a:lnTo>
                  <a:pt x="18288000" y="0"/>
                </a:lnTo>
                <a:lnTo>
                  <a:pt x="18288000" y="1929259"/>
                </a:lnTo>
                <a:lnTo>
                  <a:pt x="0" y="1929259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-111" r="0" b="-111"/>
            </a:stretch>
          </a:blipFill>
        </p:spPr>
      </p:sp>
      <p:sp>
        <p:nvSpPr>
          <p:cNvPr name="TextBox 13" id="13"/>
          <p:cNvSpPr txBox="true"/>
          <p:nvPr/>
        </p:nvSpPr>
        <p:spPr>
          <a:xfrm rot="0">
            <a:off x="1211202" y="137356"/>
            <a:ext cx="15865597" cy="9842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98"/>
              </a:lnSpc>
            </a:pPr>
            <a:r>
              <a:rPr lang="en-US" sz="3999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{HYMN5_DES}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511198" y="1820656"/>
            <a:ext cx="8222178" cy="7945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719"/>
              </a:lnSpc>
            </a:pPr>
            <a:r>
              <a:rPr lang="en-US" sz="4800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{HYMN5_KN_V3}</a:t>
            </a: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</p:txBody>
      </p:sp>
      <p:sp>
        <p:nvSpPr>
          <p:cNvPr name="TextBox 15" id="15"/>
          <p:cNvSpPr txBox="true"/>
          <p:nvPr/>
        </p:nvSpPr>
        <p:spPr>
          <a:xfrm rot="0">
            <a:off x="9471746" y="1820656"/>
            <a:ext cx="8222178" cy="7945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719"/>
              </a:lnSpc>
            </a:pPr>
            <a:r>
              <a:rPr lang="en-US" sz="4800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{HYMN5_EN_V3}</a:t>
            </a: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</p:txBody>
      </p:sp>
    </p:spTree>
  </p:cSld>
  <p:clrMapOvr>
    <a:masterClrMapping/>
  </p:clrMapOvr>
</p:sld>
</file>

<file path=ppt/slides/slide7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798976" y="-1112126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0" y="0"/>
                </a:moveTo>
                <a:lnTo>
                  <a:pt x="5448219" y="0"/>
                </a:lnTo>
                <a:lnTo>
                  <a:pt x="5448219" y="5016902"/>
                </a:lnTo>
                <a:lnTo>
                  <a:pt x="0" y="501690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48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-176066" y="-3525521"/>
            <a:ext cx="18640140" cy="18640140"/>
            <a:chOff x="0" y="0"/>
            <a:chExt cx="24853520" cy="2485352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853519" cy="24853519"/>
            </a:xfrm>
            <a:custGeom>
              <a:avLst/>
              <a:gdLst/>
              <a:ahLst/>
              <a:cxnLst/>
              <a:rect r="r" b="b" t="t" l="l"/>
              <a:pathLst>
                <a:path h="24853519" w="24853519">
                  <a:moveTo>
                    <a:pt x="0" y="0"/>
                  </a:moveTo>
                  <a:lnTo>
                    <a:pt x="24853519" y="0"/>
                  </a:lnTo>
                  <a:lnTo>
                    <a:pt x="24853519" y="24853519"/>
                  </a:lnTo>
                  <a:lnTo>
                    <a:pt x="0" y="2485351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alphaModFix amt="68000"/>
              </a:blip>
              <a:stretch>
                <a:fillRect l="0" t="0" r="0" b="0"/>
              </a:stretch>
            </a:blipFill>
          </p:spPr>
        </p:sp>
      </p:grpSp>
      <p:grpSp>
        <p:nvGrpSpPr>
          <p:cNvPr name="Group 5" id="5"/>
          <p:cNvGrpSpPr/>
          <p:nvPr/>
        </p:nvGrpSpPr>
        <p:grpSpPr>
          <a:xfrm rot="0">
            <a:off x="13236334" y="0"/>
            <a:ext cx="5227701" cy="4517612"/>
            <a:chOff x="0" y="0"/>
            <a:chExt cx="6970268" cy="6023483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6970268" cy="6023483"/>
            </a:xfrm>
            <a:custGeom>
              <a:avLst/>
              <a:gdLst/>
              <a:ahLst/>
              <a:cxnLst/>
              <a:rect r="r" b="b" t="t" l="l"/>
              <a:pathLst>
                <a:path h="6023483" w="6970268">
                  <a:moveTo>
                    <a:pt x="0" y="0"/>
                  </a:moveTo>
                  <a:lnTo>
                    <a:pt x="6970268" y="0"/>
                  </a:lnTo>
                  <a:lnTo>
                    <a:pt x="6970268" y="6023483"/>
                  </a:lnTo>
                  <a:lnTo>
                    <a:pt x="0" y="602348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2" r="0" b="-52"/>
              </a:stretch>
            </a:blipFill>
          </p:spPr>
        </p:sp>
      </p:grpSp>
      <p:grpSp>
        <p:nvGrpSpPr>
          <p:cNvPr name="Group 7" id="7"/>
          <p:cNvGrpSpPr/>
          <p:nvPr/>
        </p:nvGrpSpPr>
        <p:grpSpPr>
          <a:xfrm rot="0">
            <a:off x="-176066" y="7052411"/>
            <a:ext cx="4008787" cy="3464243"/>
            <a:chOff x="0" y="0"/>
            <a:chExt cx="5345049" cy="4618991"/>
          </a:xfrm>
        </p:grpSpPr>
        <p:sp>
          <p:nvSpPr>
            <p:cNvPr name="Freeform 8" id="8"/>
            <p:cNvSpPr/>
            <p:nvPr/>
          </p:nvSpPr>
          <p:spPr>
            <a:xfrm flipH="true" flipV="true" rot="0">
              <a:off x="0" y="0"/>
              <a:ext cx="5345049" cy="4618990"/>
            </a:xfrm>
            <a:custGeom>
              <a:avLst/>
              <a:gdLst/>
              <a:ahLst/>
              <a:cxnLst/>
              <a:rect r="r" b="b" t="t" l="l"/>
              <a:pathLst>
                <a:path h="4618990" w="5345049">
                  <a:moveTo>
                    <a:pt x="5345049" y="4618990"/>
                  </a:moveTo>
                  <a:lnTo>
                    <a:pt x="0" y="4618990"/>
                  </a:lnTo>
                  <a:lnTo>
                    <a:pt x="0" y="0"/>
                  </a:lnTo>
                  <a:lnTo>
                    <a:pt x="5345049" y="0"/>
                  </a:lnTo>
                  <a:lnTo>
                    <a:pt x="5345049" y="4618990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2" r="0" b="-52"/>
              </a:stretch>
            </a:blipFill>
          </p:spPr>
        </p:sp>
      </p:grpSp>
      <p:sp>
        <p:nvSpPr>
          <p:cNvPr name="Freeform 9" id="9"/>
          <p:cNvSpPr/>
          <p:nvPr/>
        </p:nvSpPr>
        <p:spPr>
          <a:xfrm flipH="true" flipV="true" rot="0">
            <a:off x="14535190" y="7778549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5448219" y="5016902"/>
                </a:moveTo>
                <a:lnTo>
                  <a:pt x="0" y="5016902"/>
                </a:lnTo>
                <a:lnTo>
                  <a:pt x="0" y="0"/>
                </a:lnTo>
                <a:lnTo>
                  <a:pt x="5448219" y="0"/>
                </a:lnTo>
                <a:lnTo>
                  <a:pt x="5448219" y="5016902"/>
                </a:lnTo>
                <a:close/>
              </a:path>
            </a:pathLst>
          </a:custGeom>
          <a:blipFill>
            <a:blip r:embed="rId2">
              <a:alphaModFix amt="19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grpSp>
        <p:nvGrpSpPr>
          <p:cNvPr name="Group 10" id="10"/>
          <p:cNvGrpSpPr/>
          <p:nvPr/>
        </p:nvGrpSpPr>
        <p:grpSpPr>
          <a:xfrm rot="0">
            <a:off x="185327" y="173069"/>
            <a:ext cx="17920906" cy="9976104"/>
            <a:chOff x="0" y="0"/>
            <a:chExt cx="23894541" cy="13301472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23894542" cy="13301472"/>
            </a:xfrm>
            <a:custGeom>
              <a:avLst/>
              <a:gdLst/>
              <a:ahLst/>
              <a:cxnLst/>
              <a:rect r="r" b="b" t="t" l="l"/>
              <a:pathLst>
                <a:path h="13301472" w="23894542">
                  <a:moveTo>
                    <a:pt x="0" y="0"/>
                  </a:moveTo>
                  <a:lnTo>
                    <a:pt x="23894542" y="0"/>
                  </a:lnTo>
                  <a:lnTo>
                    <a:pt x="23894542" y="13301472"/>
                  </a:lnTo>
                  <a:lnTo>
                    <a:pt x="0" y="1330147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0" t="-9879" r="0" b="-9879"/>
              </a:stretch>
            </a:blipFill>
          </p:spPr>
        </p:sp>
      </p:grpSp>
      <p:sp>
        <p:nvSpPr>
          <p:cNvPr name="Freeform 12" id="12"/>
          <p:cNvSpPr/>
          <p:nvPr/>
        </p:nvSpPr>
        <p:spPr>
          <a:xfrm flipH="false" flipV="false" rot="0">
            <a:off x="0" y="-144661"/>
            <a:ext cx="18288000" cy="1929259"/>
          </a:xfrm>
          <a:custGeom>
            <a:avLst/>
            <a:gdLst/>
            <a:ahLst/>
            <a:cxnLst/>
            <a:rect r="r" b="b" t="t" l="l"/>
            <a:pathLst>
              <a:path h="1929259" w="18288000">
                <a:moveTo>
                  <a:pt x="0" y="0"/>
                </a:moveTo>
                <a:lnTo>
                  <a:pt x="18288000" y="0"/>
                </a:lnTo>
                <a:lnTo>
                  <a:pt x="18288000" y="1929259"/>
                </a:lnTo>
                <a:lnTo>
                  <a:pt x="0" y="1929259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-111" r="0" b="-111"/>
            </a:stretch>
          </a:blipFill>
        </p:spPr>
      </p:sp>
      <p:sp>
        <p:nvSpPr>
          <p:cNvPr name="TextBox 13" id="13"/>
          <p:cNvSpPr txBox="true"/>
          <p:nvPr/>
        </p:nvSpPr>
        <p:spPr>
          <a:xfrm rot="0">
            <a:off x="1211202" y="137356"/>
            <a:ext cx="15865597" cy="9842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98"/>
              </a:lnSpc>
            </a:pPr>
            <a:r>
              <a:rPr lang="en-US" sz="3999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{HYMN5_DES}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511198" y="1820656"/>
            <a:ext cx="8222178" cy="7945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719"/>
              </a:lnSpc>
            </a:pPr>
            <a:r>
              <a:rPr lang="en-US" sz="4800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{HYMN5_KN_V4}</a:t>
            </a: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</p:txBody>
      </p:sp>
      <p:sp>
        <p:nvSpPr>
          <p:cNvPr name="TextBox 15" id="15"/>
          <p:cNvSpPr txBox="true"/>
          <p:nvPr/>
        </p:nvSpPr>
        <p:spPr>
          <a:xfrm rot="0">
            <a:off x="9471746" y="1820656"/>
            <a:ext cx="8222178" cy="7945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719"/>
              </a:lnSpc>
            </a:pPr>
            <a:r>
              <a:rPr lang="en-US" sz="4800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{HYMN5_EN_V4}</a:t>
            </a: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</p:txBody>
      </p:sp>
    </p:spTree>
  </p:cSld>
  <p:clrMapOvr>
    <a:masterClrMapping/>
  </p:clrMapOvr>
</p:sld>
</file>

<file path=ppt/slides/slide7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798976" y="-1112126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0" y="0"/>
                </a:moveTo>
                <a:lnTo>
                  <a:pt x="5448219" y="0"/>
                </a:lnTo>
                <a:lnTo>
                  <a:pt x="5448219" y="5016902"/>
                </a:lnTo>
                <a:lnTo>
                  <a:pt x="0" y="501690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48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-176066" y="-3525521"/>
            <a:ext cx="18640140" cy="18640140"/>
            <a:chOff x="0" y="0"/>
            <a:chExt cx="24853520" cy="2485352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853519" cy="24853519"/>
            </a:xfrm>
            <a:custGeom>
              <a:avLst/>
              <a:gdLst/>
              <a:ahLst/>
              <a:cxnLst/>
              <a:rect r="r" b="b" t="t" l="l"/>
              <a:pathLst>
                <a:path h="24853519" w="24853519">
                  <a:moveTo>
                    <a:pt x="0" y="0"/>
                  </a:moveTo>
                  <a:lnTo>
                    <a:pt x="24853519" y="0"/>
                  </a:lnTo>
                  <a:lnTo>
                    <a:pt x="24853519" y="24853519"/>
                  </a:lnTo>
                  <a:lnTo>
                    <a:pt x="0" y="2485351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alphaModFix amt="68000"/>
              </a:blip>
              <a:stretch>
                <a:fillRect l="0" t="0" r="0" b="0"/>
              </a:stretch>
            </a:blipFill>
          </p:spPr>
        </p:sp>
      </p:grpSp>
      <p:grpSp>
        <p:nvGrpSpPr>
          <p:cNvPr name="Group 5" id="5"/>
          <p:cNvGrpSpPr/>
          <p:nvPr/>
        </p:nvGrpSpPr>
        <p:grpSpPr>
          <a:xfrm rot="0">
            <a:off x="13236334" y="0"/>
            <a:ext cx="5227701" cy="4517612"/>
            <a:chOff x="0" y="0"/>
            <a:chExt cx="6970268" cy="6023483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6970268" cy="6023483"/>
            </a:xfrm>
            <a:custGeom>
              <a:avLst/>
              <a:gdLst/>
              <a:ahLst/>
              <a:cxnLst/>
              <a:rect r="r" b="b" t="t" l="l"/>
              <a:pathLst>
                <a:path h="6023483" w="6970268">
                  <a:moveTo>
                    <a:pt x="0" y="0"/>
                  </a:moveTo>
                  <a:lnTo>
                    <a:pt x="6970268" y="0"/>
                  </a:lnTo>
                  <a:lnTo>
                    <a:pt x="6970268" y="6023483"/>
                  </a:lnTo>
                  <a:lnTo>
                    <a:pt x="0" y="602348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2" r="0" b="-52"/>
              </a:stretch>
            </a:blipFill>
          </p:spPr>
        </p:sp>
      </p:grpSp>
      <p:grpSp>
        <p:nvGrpSpPr>
          <p:cNvPr name="Group 7" id="7"/>
          <p:cNvGrpSpPr/>
          <p:nvPr/>
        </p:nvGrpSpPr>
        <p:grpSpPr>
          <a:xfrm rot="0">
            <a:off x="-176066" y="7052411"/>
            <a:ext cx="4008787" cy="3464243"/>
            <a:chOff x="0" y="0"/>
            <a:chExt cx="5345049" cy="4618991"/>
          </a:xfrm>
        </p:grpSpPr>
        <p:sp>
          <p:nvSpPr>
            <p:cNvPr name="Freeform 8" id="8"/>
            <p:cNvSpPr/>
            <p:nvPr/>
          </p:nvSpPr>
          <p:spPr>
            <a:xfrm flipH="true" flipV="true" rot="0">
              <a:off x="0" y="0"/>
              <a:ext cx="5345049" cy="4618990"/>
            </a:xfrm>
            <a:custGeom>
              <a:avLst/>
              <a:gdLst/>
              <a:ahLst/>
              <a:cxnLst/>
              <a:rect r="r" b="b" t="t" l="l"/>
              <a:pathLst>
                <a:path h="4618990" w="5345049">
                  <a:moveTo>
                    <a:pt x="5345049" y="4618990"/>
                  </a:moveTo>
                  <a:lnTo>
                    <a:pt x="0" y="4618990"/>
                  </a:lnTo>
                  <a:lnTo>
                    <a:pt x="0" y="0"/>
                  </a:lnTo>
                  <a:lnTo>
                    <a:pt x="5345049" y="0"/>
                  </a:lnTo>
                  <a:lnTo>
                    <a:pt x="5345049" y="4618990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2" r="0" b="-52"/>
              </a:stretch>
            </a:blipFill>
          </p:spPr>
        </p:sp>
      </p:grpSp>
      <p:sp>
        <p:nvSpPr>
          <p:cNvPr name="Freeform 9" id="9"/>
          <p:cNvSpPr/>
          <p:nvPr/>
        </p:nvSpPr>
        <p:spPr>
          <a:xfrm flipH="true" flipV="true" rot="0">
            <a:off x="14535190" y="7778549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5448219" y="5016902"/>
                </a:moveTo>
                <a:lnTo>
                  <a:pt x="0" y="5016902"/>
                </a:lnTo>
                <a:lnTo>
                  <a:pt x="0" y="0"/>
                </a:lnTo>
                <a:lnTo>
                  <a:pt x="5448219" y="0"/>
                </a:lnTo>
                <a:lnTo>
                  <a:pt x="5448219" y="5016902"/>
                </a:lnTo>
                <a:close/>
              </a:path>
            </a:pathLst>
          </a:custGeom>
          <a:blipFill>
            <a:blip r:embed="rId2">
              <a:alphaModFix amt="19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grpSp>
        <p:nvGrpSpPr>
          <p:cNvPr name="Group 10" id="10"/>
          <p:cNvGrpSpPr/>
          <p:nvPr/>
        </p:nvGrpSpPr>
        <p:grpSpPr>
          <a:xfrm rot="0">
            <a:off x="185327" y="173069"/>
            <a:ext cx="17920906" cy="9976104"/>
            <a:chOff x="0" y="0"/>
            <a:chExt cx="23894541" cy="13301472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23894542" cy="13301472"/>
            </a:xfrm>
            <a:custGeom>
              <a:avLst/>
              <a:gdLst/>
              <a:ahLst/>
              <a:cxnLst/>
              <a:rect r="r" b="b" t="t" l="l"/>
              <a:pathLst>
                <a:path h="13301472" w="23894542">
                  <a:moveTo>
                    <a:pt x="0" y="0"/>
                  </a:moveTo>
                  <a:lnTo>
                    <a:pt x="23894542" y="0"/>
                  </a:lnTo>
                  <a:lnTo>
                    <a:pt x="23894542" y="13301472"/>
                  </a:lnTo>
                  <a:lnTo>
                    <a:pt x="0" y="1330147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0" t="-9879" r="0" b="-9879"/>
              </a:stretch>
            </a:blipFill>
          </p:spPr>
        </p:sp>
      </p:grpSp>
      <p:sp>
        <p:nvSpPr>
          <p:cNvPr name="Freeform 12" id="12"/>
          <p:cNvSpPr/>
          <p:nvPr/>
        </p:nvSpPr>
        <p:spPr>
          <a:xfrm flipH="false" flipV="false" rot="0">
            <a:off x="0" y="-144661"/>
            <a:ext cx="18288000" cy="1929259"/>
          </a:xfrm>
          <a:custGeom>
            <a:avLst/>
            <a:gdLst/>
            <a:ahLst/>
            <a:cxnLst/>
            <a:rect r="r" b="b" t="t" l="l"/>
            <a:pathLst>
              <a:path h="1929259" w="18288000">
                <a:moveTo>
                  <a:pt x="0" y="0"/>
                </a:moveTo>
                <a:lnTo>
                  <a:pt x="18288000" y="0"/>
                </a:lnTo>
                <a:lnTo>
                  <a:pt x="18288000" y="1929259"/>
                </a:lnTo>
                <a:lnTo>
                  <a:pt x="0" y="1929259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-111" r="0" b="-111"/>
            </a:stretch>
          </a:blipFill>
        </p:spPr>
      </p:sp>
      <p:sp>
        <p:nvSpPr>
          <p:cNvPr name="TextBox 13" id="13"/>
          <p:cNvSpPr txBox="true"/>
          <p:nvPr/>
        </p:nvSpPr>
        <p:spPr>
          <a:xfrm rot="0">
            <a:off x="1211202" y="137356"/>
            <a:ext cx="15865597" cy="9842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98"/>
              </a:lnSpc>
            </a:pPr>
            <a:r>
              <a:rPr lang="en-US" sz="3999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{HYMN5_DES}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511198" y="1820656"/>
            <a:ext cx="8222178" cy="7945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719"/>
              </a:lnSpc>
            </a:pPr>
            <a:r>
              <a:rPr lang="en-US" sz="4800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{HYMN5_KN_V5}</a:t>
            </a: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</p:txBody>
      </p:sp>
      <p:sp>
        <p:nvSpPr>
          <p:cNvPr name="TextBox 15" id="15"/>
          <p:cNvSpPr txBox="true"/>
          <p:nvPr/>
        </p:nvSpPr>
        <p:spPr>
          <a:xfrm rot="0">
            <a:off x="9471746" y="1820656"/>
            <a:ext cx="8222178" cy="7945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719"/>
              </a:lnSpc>
            </a:pPr>
            <a:r>
              <a:rPr lang="en-US" sz="4800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{HYMN5_EN_V5}</a:t>
            </a: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</p:txBody>
      </p:sp>
    </p:spTree>
  </p:cSld>
  <p:clrMapOvr>
    <a:masterClrMapping/>
  </p:clrMapOvr>
</p:sld>
</file>

<file path=ppt/slides/slide7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798976" y="-1112126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0" y="0"/>
                </a:moveTo>
                <a:lnTo>
                  <a:pt x="5448219" y="0"/>
                </a:lnTo>
                <a:lnTo>
                  <a:pt x="5448219" y="5016902"/>
                </a:lnTo>
                <a:lnTo>
                  <a:pt x="0" y="501690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48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-176066" y="-3525521"/>
            <a:ext cx="18640140" cy="18640140"/>
            <a:chOff x="0" y="0"/>
            <a:chExt cx="24853520" cy="2485352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853519" cy="24853519"/>
            </a:xfrm>
            <a:custGeom>
              <a:avLst/>
              <a:gdLst/>
              <a:ahLst/>
              <a:cxnLst/>
              <a:rect r="r" b="b" t="t" l="l"/>
              <a:pathLst>
                <a:path h="24853519" w="24853519">
                  <a:moveTo>
                    <a:pt x="0" y="0"/>
                  </a:moveTo>
                  <a:lnTo>
                    <a:pt x="24853519" y="0"/>
                  </a:lnTo>
                  <a:lnTo>
                    <a:pt x="24853519" y="24853519"/>
                  </a:lnTo>
                  <a:lnTo>
                    <a:pt x="0" y="2485351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alphaModFix amt="68000"/>
              </a:blip>
              <a:stretch>
                <a:fillRect l="0" t="0" r="0" b="0"/>
              </a:stretch>
            </a:blipFill>
          </p:spPr>
        </p:sp>
      </p:grpSp>
      <p:grpSp>
        <p:nvGrpSpPr>
          <p:cNvPr name="Group 5" id="5"/>
          <p:cNvGrpSpPr/>
          <p:nvPr/>
        </p:nvGrpSpPr>
        <p:grpSpPr>
          <a:xfrm rot="0">
            <a:off x="13236334" y="0"/>
            <a:ext cx="5227701" cy="4517612"/>
            <a:chOff x="0" y="0"/>
            <a:chExt cx="6970268" cy="6023483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6970268" cy="6023483"/>
            </a:xfrm>
            <a:custGeom>
              <a:avLst/>
              <a:gdLst/>
              <a:ahLst/>
              <a:cxnLst/>
              <a:rect r="r" b="b" t="t" l="l"/>
              <a:pathLst>
                <a:path h="6023483" w="6970268">
                  <a:moveTo>
                    <a:pt x="0" y="0"/>
                  </a:moveTo>
                  <a:lnTo>
                    <a:pt x="6970268" y="0"/>
                  </a:lnTo>
                  <a:lnTo>
                    <a:pt x="6970268" y="6023483"/>
                  </a:lnTo>
                  <a:lnTo>
                    <a:pt x="0" y="602348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2" r="0" b="-52"/>
              </a:stretch>
            </a:blipFill>
          </p:spPr>
        </p:sp>
      </p:grpSp>
      <p:grpSp>
        <p:nvGrpSpPr>
          <p:cNvPr name="Group 7" id="7"/>
          <p:cNvGrpSpPr/>
          <p:nvPr/>
        </p:nvGrpSpPr>
        <p:grpSpPr>
          <a:xfrm rot="0">
            <a:off x="-176066" y="7052411"/>
            <a:ext cx="4008787" cy="3464243"/>
            <a:chOff x="0" y="0"/>
            <a:chExt cx="5345049" cy="4618991"/>
          </a:xfrm>
        </p:grpSpPr>
        <p:sp>
          <p:nvSpPr>
            <p:cNvPr name="Freeform 8" id="8"/>
            <p:cNvSpPr/>
            <p:nvPr/>
          </p:nvSpPr>
          <p:spPr>
            <a:xfrm flipH="true" flipV="true" rot="0">
              <a:off x="0" y="0"/>
              <a:ext cx="5345049" cy="4618990"/>
            </a:xfrm>
            <a:custGeom>
              <a:avLst/>
              <a:gdLst/>
              <a:ahLst/>
              <a:cxnLst/>
              <a:rect r="r" b="b" t="t" l="l"/>
              <a:pathLst>
                <a:path h="4618990" w="5345049">
                  <a:moveTo>
                    <a:pt x="5345049" y="4618990"/>
                  </a:moveTo>
                  <a:lnTo>
                    <a:pt x="0" y="4618990"/>
                  </a:lnTo>
                  <a:lnTo>
                    <a:pt x="0" y="0"/>
                  </a:lnTo>
                  <a:lnTo>
                    <a:pt x="5345049" y="0"/>
                  </a:lnTo>
                  <a:lnTo>
                    <a:pt x="5345049" y="4618990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2" r="0" b="-52"/>
              </a:stretch>
            </a:blipFill>
          </p:spPr>
        </p:sp>
      </p:grpSp>
      <p:sp>
        <p:nvSpPr>
          <p:cNvPr name="Freeform 9" id="9"/>
          <p:cNvSpPr/>
          <p:nvPr/>
        </p:nvSpPr>
        <p:spPr>
          <a:xfrm flipH="true" flipV="true" rot="0">
            <a:off x="14535190" y="7778549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5448219" y="5016902"/>
                </a:moveTo>
                <a:lnTo>
                  <a:pt x="0" y="5016902"/>
                </a:lnTo>
                <a:lnTo>
                  <a:pt x="0" y="0"/>
                </a:lnTo>
                <a:lnTo>
                  <a:pt x="5448219" y="0"/>
                </a:lnTo>
                <a:lnTo>
                  <a:pt x="5448219" y="5016902"/>
                </a:lnTo>
                <a:close/>
              </a:path>
            </a:pathLst>
          </a:custGeom>
          <a:blipFill>
            <a:blip r:embed="rId2">
              <a:alphaModFix amt="19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grpSp>
        <p:nvGrpSpPr>
          <p:cNvPr name="Group 10" id="10"/>
          <p:cNvGrpSpPr/>
          <p:nvPr/>
        </p:nvGrpSpPr>
        <p:grpSpPr>
          <a:xfrm rot="0">
            <a:off x="185327" y="173069"/>
            <a:ext cx="17920906" cy="9976104"/>
            <a:chOff x="0" y="0"/>
            <a:chExt cx="23894541" cy="13301472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23894542" cy="13301472"/>
            </a:xfrm>
            <a:custGeom>
              <a:avLst/>
              <a:gdLst/>
              <a:ahLst/>
              <a:cxnLst/>
              <a:rect r="r" b="b" t="t" l="l"/>
              <a:pathLst>
                <a:path h="13301472" w="23894542">
                  <a:moveTo>
                    <a:pt x="0" y="0"/>
                  </a:moveTo>
                  <a:lnTo>
                    <a:pt x="23894542" y="0"/>
                  </a:lnTo>
                  <a:lnTo>
                    <a:pt x="23894542" y="13301472"/>
                  </a:lnTo>
                  <a:lnTo>
                    <a:pt x="0" y="1330147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0" t="-9879" r="0" b="-9879"/>
              </a:stretch>
            </a:blipFill>
          </p:spPr>
        </p:sp>
      </p:grpSp>
      <p:sp>
        <p:nvSpPr>
          <p:cNvPr name="Freeform 12" id="12"/>
          <p:cNvSpPr/>
          <p:nvPr/>
        </p:nvSpPr>
        <p:spPr>
          <a:xfrm flipH="false" flipV="false" rot="0">
            <a:off x="0" y="-144661"/>
            <a:ext cx="18288000" cy="1929259"/>
          </a:xfrm>
          <a:custGeom>
            <a:avLst/>
            <a:gdLst/>
            <a:ahLst/>
            <a:cxnLst/>
            <a:rect r="r" b="b" t="t" l="l"/>
            <a:pathLst>
              <a:path h="1929259" w="18288000">
                <a:moveTo>
                  <a:pt x="0" y="0"/>
                </a:moveTo>
                <a:lnTo>
                  <a:pt x="18288000" y="0"/>
                </a:lnTo>
                <a:lnTo>
                  <a:pt x="18288000" y="1929259"/>
                </a:lnTo>
                <a:lnTo>
                  <a:pt x="0" y="1929259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-111" r="0" b="-111"/>
            </a:stretch>
          </a:blipFill>
        </p:spPr>
      </p:sp>
      <p:sp>
        <p:nvSpPr>
          <p:cNvPr name="TextBox 13" id="13"/>
          <p:cNvSpPr txBox="true"/>
          <p:nvPr/>
        </p:nvSpPr>
        <p:spPr>
          <a:xfrm rot="0">
            <a:off x="1211202" y="137356"/>
            <a:ext cx="15865597" cy="9842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98"/>
              </a:lnSpc>
            </a:pPr>
            <a:r>
              <a:rPr lang="en-US" sz="3999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{HYMN5_DES}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511198" y="1820656"/>
            <a:ext cx="8222178" cy="7945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719"/>
              </a:lnSpc>
            </a:pPr>
            <a:r>
              <a:rPr lang="en-US" sz="4800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{HYMN5_KN_V6}</a:t>
            </a: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</p:txBody>
      </p:sp>
      <p:sp>
        <p:nvSpPr>
          <p:cNvPr name="TextBox 15" id="15"/>
          <p:cNvSpPr txBox="true"/>
          <p:nvPr/>
        </p:nvSpPr>
        <p:spPr>
          <a:xfrm rot="0">
            <a:off x="9471746" y="1820656"/>
            <a:ext cx="8222178" cy="7945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719"/>
              </a:lnSpc>
            </a:pPr>
            <a:r>
              <a:rPr lang="en-US" sz="4800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{HYMN5_EN_V6}</a:t>
            </a: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</p:txBody>
      </p:sp>
    </p:spTree>
  </p:cSld>
  <p:clrMapOvr>
    <a:masterClrMapping/>
  </p:clrMapOvr>
</p:sld>
</file>

<file path=ppt/slides/slide7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798976" y="-1112126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0" y="0"/>
                </a:moveTo>
                <a:lnTo>
                  <a:pt x="5448219" y="0"/>
                </a:lnTo>
                <a:lnTo>
                  <a:pt x="5448219" y="5016902"/>
                </a:lnTo>
                <a:lnTo>
                  <a:pt x="0" y="501690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48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-176066" y="-3525521"/>
            <a:ext cx="18640140" cy="18640140"/>
            <a:chOff x="0" y="0"/>
            <a:chExt cx="24853520" cy="2485352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853519" cy="24853519"/>
            </a:xfrm>
            <a:custGeom>
              <a:avLst/>
              <a:gdLst/>
              <a:ahLst/>
              <a:cxnLst/>
              <a:rect r="r" b="b" t="t" l="l"/>
              <a:pathLst>
                <a:path h="24853519" w="24853519">
                  <a:moveTo>
                    <a:pt x="0" y="0"/>
                  </a:moveTo>
                  <a:lnTo>
                    <a:pt x="24853519" y="0"/>
                  </a:lnTo>
                  <a:lnTo>
                    <a:pt x="24853519" y="24853519"/>
                  </a:lnTo>
                  <a:lnTo>
                    <a:pt x="0" y="2485351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alphaModFix amt="68000"/>
              </a:blip>
              <a:stretch>
                <a:fillRect l="0" t="0" r="0" b="0"/>
              </a:stretch>
            </a:blipFill>
          </p:spPr>
        </p:sp>
      </p:grpSp>
      <p:grpSp>
        <p:nvGrpSpPr>
          <p:cNvPr name="Group 5" id="5"/>
          <p:cNvGrpSpPr/>
          <p:nvPr/>
        </p:nvGrpSpPr>
        <p:grpSpPr>
          <a:xfrm rot="0">
            <a:off x="13236334" y="0"/>
            <a:ext cx="5227701" cy="4517612"/>
            <a:chOff x="0" y="0"/>
            <a:chExt cx="6970268" cy="6023483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6970268" cy="6023483"/>
            </a:xfrm>
            <a:custGeom>
              <a:avLst/>
              <a:gdLst/>
              <a:ahLst/>
              <a:cxnLst/>
              <a:rect r="r" b="b" t="t" l="l"/>
              <a:pathLst>
                <a:path h="6023483" w="6970268">
                  <a:moveTo>
                    <a:pt x="0" y="0"/>
                  </a:moveTo>
                  <a:lnTo>
                    <a:pt x="6970268" y="0"/>
                  </a:lnTo>
                  <a:lnTo>
                    <a:pt x="6970268" y="6023483"/>
                  </a:lnTo>
                  <a:lnTo>
                    <a:pt x="0" y="602348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2" r="0" b="-52"/>
              </a:stretch>
            </a:blipFill>
          </p:spPr>
        </p:sp>
      </p:grpSp>
      <p:grpSp>
        <p:nvGrpSpPr>
          <p:cNvPr name="Group 7" id="7"/>
          <p:cNvGrpSpPr/>
          <p:nvPr/>
        </p:nvGrpSpPr>
        <p:grpSpPr>
          <a:xfrm rot="0">
            <a:off x="-176066" y="7052411"/>
            <a:ext cx="4008787" cy="3464243"/>
            <a:chOff x="0" y="0"/>
            <a:chExt cx="5345049" cy="4618991"/>
          </a:xfrm>
        </p:grpSpPr>
        <p:sp>
          <p:nvSpPr>
            <p:cNvPr name="Freeform 8" id="8"/>
            <p:cNvSpPr/>
            <p:nvPr/>
          </p:nvSpPr>
          <p:spPr>
            <a:xfrm flipH="true" flipV="true" rot="0">
              <a:off x="0" y="0"/>
              <a:ext cx="5345049" cy="4618990"/>
            </a:xfrm>
            <a:custGeom>
              <a:avLst/>
              <a:gdLst/>
              <a:ahLst/>
              <a:cxnLst/>
              <a:rect r="r" b="b" t="t" l="l"/>
              <a:pathLst>
                <a:path h="4618990" w="5345049">
                  <a:moveTo>
                    <a:pt x="5345049" y="4618990"/>
                  </a:moveTo>
                  <a:lnTo>
                    <a:pt x="0" y="4618990"/>
                  </a:lnTo>
                  <a:lnTo>
                    <a:pt x="0" y="0"/>
                  </a:lnTo>
                  <a:lnTo>
                    <a:pt x="5345049" y="0"/>
                  </a:lnTo>
                  <a:lnTo>
                    <a:pt x="5345049" y="4618990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2" r="0" b="-52"/>
              </a:stretch>
            </a:blipFill>
          </p:spPr>
        </p:sp>
      </p:grpSp>
      <p:sp>
        <p:nvSpPr>
          <p:cNvPr name="Freeform 9" id="9"/>
          <p:cNvSpPr/>
          <p:nvPr/>
        </p:nvSpPr>
        <p:spPr>
          <a:xfrm flipH="true" flipV="true" rot="0">
            <a:off x="14535190" y="7778549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5448219" y="5016902"/>
                </a:moveTo>
                <a:lnTo>
                  <a:pt x="0" y="5016902"/>
                </a:lnTo>
                <a:lnTo>
                  <a:pt x="0" y="0"/>
                </a:lnTo>
                <a:lnTo>
                  <a:pt x="5448219" y="0"/>
                </a:lnTo>
                <a:lnTo>
                  <a:pt x="5448219" y="5016902"/>
                </a:lnTo>
                <a:close/>
              </a:path>
            </a:pathLst>
          </a:custGeom>
          <a:blipFill>
            <a:blip r:embed="rId2">
              <a:alphaModFix amt="19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grpSp>
        <p:nvGrpSpPr>
          <p:cNvPr name="Group 10" id="10"/>
          <p:cNvGrpSpPr/>
          <p:nvPr/>
        </p:nvGrpSpPr>
        <p:grpSpPr>
          <a:xfrm rot="0">
            <a:off x="185327" y="173069"/>
            <a:ext cx="17920906" cy="9976104"/>
            <a:chOff x="0" y="0"/>
            <a:chExt cx="23894541" cy="13301472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23894542" cy="13301472"/>
            </a:xfrm>
            <a:custGeom>
              <a:avLst/>
              <a:gdLst/>
              <a:ahLst/>
              <a:cxnLst/>
              <a:rect r="r" b="b" t="t" l="l"/>
              <a:pathLst>
                <a:path h="13301472" w="23894542">
                  <a:moveTo>
                    <a:pt x="0" y="0"/>
                  </a:moveTo>
                  <a:lnTo>
                    <a:pt x="23894542" y="0"/>
                  </a:lnTo>
                  <a:lnTo>
                    <a:pt x="23894542" y="13301472"/>
                  </a:lnTo>
                  <a:lnTo>
                    <a:pt x="0" y="1330147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0" t="-9879" r="0" b="-9879"/>
              </a:stretch>
            </a:blipFill>
          </p:spPr>
        </p:sp>
      </p:grpSp>
      <p:sp>
        <p:nvSpPr>
          <p:cNvPr name="Freeform 12" id="12"/>
          <p:cNvSpPr/>
          <p:nvPr/>
        </p:nvSpPr>
        <p:spPr>
          <a:xfrm flipH="false" flipV="false" rot="0">
            <a:off x="0" y="-144661"/>
            <a:ext cx="18288000" cy="1929259"/>
          </a:xfrm>
          <a:custGeom>
            <a:avLst/>
            <a:gdLst/>
            <a:ahLst/>
            <a:cxnLst/>
            <a:rect r="r" b="b" t="t" l="l"/>
            <a:pathLst>
              <a:path h="1929259" w="18288000">
                <a:moveTo>
                  <a:pt x="0" y="0"/>
                </a:moveTo>
                <a:lnTo>
                  <a:pt x="18288000" y="0"/>
                </a:lnTo>
                <a:lnTo>
                  <a:pt x="18288000" y="1929259"/>
                </a:lnTo>
                <a:lnTo>
                  <a:pt x="0" y="1929259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-111" r="0" b="-111"/>
            </a:stretch>
          </a:blipFill>
        </p:spPr>
      </p:sp>
      <p:sp>
        <p:nvSpPr>
          <p:cNvPr name="TextBox 13" id="13"/>
          <p:cNvSpPr txBox="true"/>
          <p:nvPr/>
        </p:nvSpPr>
        <p:spPr>
          <a:xfrm rot="0">
            <a:off x="1211202" y="137356"/>
            <a:ext cx="15865597" cy="9842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98"/>
              </a:lnSpc>
            </a:pPr>
            <a:r>
              <a:rPr lang="en-US" sz="3999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{HYMN5_DES}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511198" y="1820656"/>
            <a:ext cx="8222178" cy="7945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719"/>
              </a:lnSpc>
            </a:pPr>
            <a:r>
              <a:rPr lang="en-US" sz="4800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{HYMN5_KN_V7}</a:t>
            </a: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</p:txBody>
      </p:sp>
      <p:sp>
        <p:nvSpPr>
          <p:cNvPr name="TextBox 15" id="15"/>
          <p:cNvSpPr txBox="true"/>
          <p:nvPr/>
        </p:nvSpPr>
        <p:spPr>
          <a:xfrm rot="0">
            <a:off x="9471746" y="1820656"/>
            <a:ext cx="8222178" cy="7945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719"/>
              </a:lnSpc>
            </a:pPr>
            <a:r>
              <a:rPr lang="en-US" sz="4800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{HYMN5_EN_V7}</a:t>
            </a: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</p:txBody>
      </p:sp>
    </p:spTree>
  </p:cSld>
  <p:clrMapOvr>
    <a:masterClrMapping/>
  </p:clrMapOvr>
</p:sld>
</file>

<file path=ppt/slides/slide7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798976" y="-1112126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0" y="0"/>
                </a:moveTo>
                <a:lnTo>
                  <a:pt x="5448219" y="0"/>
                </a:lnTo>
                <a:lnTo>
                  <a:pt x="5448219" y="5016902"/>
                </a:lnTo>
                <a:lnTo>
                  <a:pt x="0" y="501690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48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-176066" y="-3525521"/>
            <a:ext cx="18640140" cy="18640140"/>
            <a:chOff x="0" y="0"/>
            <a:chExt cx="24853520" cy="2485352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853519" cy="24853519"/>
            </a:xfrm>
            <a:custGeom>
              <a:avLst/>
              <a:gdLst/>
              <a:ahLst/>
              <a:cxnLst/>
              <a:rect r="r" b="b" t="t" l="l"/>
              <a:pathLst>
                <a:path h="24853519" w="24853519">
                  <a:moveTo>
                    <a:pt x="0" y="0"/>
                  </a:moveTo>
                  <a:lnTo>
                    <a:pt x="24853519" y="0"/>
                  </a:lnTo>
                  <a:lnTo>
                    <a:pt x="24853519" y="24853519"/>
                  </a:lnTo>
                  <a:lnTo>
                    <a:pt x="0" y="2485351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alphaModFix amt="68000"/>
              </a:blip>
              <a:stretch>
                <a:fillRect l="0" t="0" r="0" b="0"/>
              </a:stretch>
            </a:blipFill>
          </p:spPr>
        </p:sp>
      </p:grpSp>
      <p:grpSp>
        <p:nvGrpSpPr>
          <p:cNvPr name="Group 5" id="5"/>
          <p:cNvGrpSpPr/>
          <p:nvPr/>
        </p:nvGrpSpPr>
        <p:grpSpPr>
          <a:xfrm rot="0">
            <a:off x="13236334" y="0"/>
            <a:ext cx="5227701" cy="4517612"/>
            <a:chOff x="0" y="0"/>
            <a:chExt cx="6970268" cy="6023483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6970268" cy="6023483"/>
            </a:xfrm>
            <a:custGeom>
              <a:avLst/>
              <a:gdLst/>
              <a:ahLst/>
              <a:cxnLst/>
              <a:rect r="r" b="b" t="t" l="l"/>
              <a:pathLst>
                <a:path h="6023483" w="6970268">
                  <a:moveTo>
                    <a:pt x="0" y="0"/>
                  </a:moveTo>
                  <a:lnTo>
                    <a:pt x="6970268" y="0"/>
                  </a:lnTo>
                  <a:lnTo>
                    <a:pt x="6970268" y="6023483"/>
                  </a:lnTo>
                  <a:lnTo>
                    <a:pt x="0" y="602348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2" r="0" b="-52"/>
              </a:stretch>
            </a:blipFill>
          </p:spPr>
        </p:sp>
      </p:grpSp>
      <p:grpSp>
        <p:nvGrpSpPr>
          <p:cNvPr name="Group 7" id="7"/>
          <p:cNvGrpSpPr/>
          <p:nvPr/>
        </p:nvGrpSpPr>
        <p:grpSpPr>
          <a:xfrm rot="0">
            <a:off x="-176066" y="7052411"/>
            <a:ext cx="4008787" cy="3464243"/>
            <a:chOff x="0" y="0"/>
            <a:chExt cx="5345049" cy="4618991"/>
          </a:xfrm>
        </p:grpSpPr>
        <p:sp>
          <p:nvSpPr>
            <p:cNvPr name="Freeform 8" id="8"/>
            <p:cNvSpPr/>
            <p:nvPr/>
          </p:nvSpPr>
          <p:spPr>
            <a:xfrm flipH="true" flipV="true" rot="0">
              <a:off x="0" y="0"/>
              <a:ext cx="5345049" cy="4618990"/>
            </a:xfrm>
            <a:custGeom>
              <a:avLst/>
              <a:gdLst/>
              <a:ahLst/>
              <a:cxnLst/>
              <a:rect r="r" b="b" t="t" l="l"/>
              <a:pathLst>
                <a:path h="4618990" w="5345049">
                  <a:moveTo>
                    <a:pt x="5345049" y="4618990"/>
                  </a:moveTo>
                  <a:lnTo>
                    <a:pt x="0" y="4618990"/>
                  </a:lnTo>
                  <a:lnTo>
                    <a:pt x="0" y="0"/>
                  </a:lnTo>
                  <a:lnTo>
                    <a:pt x="5345049" y="0"/>
                  </a:lnTo>
                  <a:lnTo>
                    <a:pt x="5345049" y="4618990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2" r="0" b="-52"/>
              </a:stretch>
            </a:blipFill>
          </p:spPr>
        </p:sp>
      </p:grpSp>
      <p:sp>
        <p:nvSpPr>
          <p:cNvPr name="Freeform 9" id="9"/>
          <p:cNvSpPr/>
          <p:nvPr/>
        </p:nvSpPr>
        <p:spPr>
          <a:xfrm flipH="true" flipV="true" rot="0">
            <a:off x="14535190" y="7778549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5448219" y="5016902"/>
                </a:moveTo>
                <a:lnTo>
                  <a:pt x="0" y="5016902"/>
                </a:lnTo>
                <a:lnTo>
                  <a:pt x="0" y="0"/>
                </a:lnTo>
                <a:lnTo>
                  <a:pt x="5448219" y="0"/>
                </a:lnTo>
                <a:lnTo>
                  <a:pt x="5448219" y="5016902"/>
                </a:lnTo>
                <a:close/>
              </a:path>
            </a:pathLst>
          </a:custGeom>
          <a:blipFill>
            <a:blip r:embed="rId2">
              <a:alphaModFix amt="19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grpSp>
        <p:nvGrpSpPr>
          <p:cNvPr name="Group 10" id="10"/>
          <p:cNvGrpSpPr/>
          <p:nvPr/>
        </p:nvGrpSpPr>
        <p:grpSpPr>
          <a:xfrm rot="0">
            <a:off x="185327" y="173069"/>
            <a:ext cx="17920906" cy="9976104"/>
            <a:chOff x="0" y="0"/>
            <a:chExt cx="23894541" cy="13301472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23894542" cy="13301472"/>
            </a:xfrm>
            <a:custGeom>
              <a:avLst/>
              <a:gdLst/>
              <a:ahLst/>
              <a:cxnLst/>
              <a:rect r="r" b="b" t="t" l="l"/>
              <a:pathLst>
                <a:path h="13301472" w="23894542">
                  <a:moveTo>
                    <a:pt x="0" y="0"/>
                  </a:moveTo>
                  <a:lnTo>
                    <a:pt x="23894542" y="0"/>
                  </a:lnTo>
                  <a:lnTo>
                    <a:pt x="23894542" y="13301472"/>
                  </a:lnTo>
                  <a:lnTo>
                    <a:pt x="0" y="1330147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0" t="-9879" r="0" b="-9879"/>
              </a:stretch>
            </a:blipFill>
          </p:spPr>
        </p:sp>
      </p:grpSp>
      <p:sp>
        <p:nvSpPr>
          <p:cNvPr name="Freeform 12" id="12"/>
          <p:cNvSpPr/>
          <p:nvPr/>
        </p:nvSpPr>
        <p:spPr>
          <a:xfrm flipH="false" flipV="false" rot="0">
            <a:off x="0" y="-144661"/>
            <a:ext cx="18288000" cy="1929259"/>
          </a:xfrm>
          <a:custGeom>
            <a:avLst/>
            <a:gdLst/>
            <a:ahLst/>
            <a:cxnLst/>
            <a:rect r="r" b="b" t="t" l="l"/>
            <a:pathLst>
              <a:path h="1929259" w="18288000">
                <a:moveTo>
                  <a:pt x="0" y="0"/>
                </a:moveTo>
                <a:lnTo>
                  <a:pt x="18288000" y="0"/>
                </a:lnTo>
                <a:lnTo>
                  <a:pt x="18288000" y="1929259"/>
                </a:lnTo>
                <a:lnTo>
                  <a:pt x="0" y="1929259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-111" r="0" b="-111"/>
            </a:stretch>
          </a:blipFill>
        </p:spPr>
      </p:sp>
      <p:sp>
        <p:nvSpPr>
          <p:cNvPr name="TextBox 13" id="13"/>
          <p:cNvSpPr txBox="true"/>
          <p:nvPr/>
        </p:nvSpPr>
        <p:spPr>
          <a:xfrm rot="0">
            <a:off x="1211202" y="137356"/>
            <a:ext cx="15865597" cy="9842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98"/>
              </a:lnSpc>
            </a:pPr>
            <a:r>
              <a:rPr lang="en-US" sz="3999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{HYMN5_DES}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511198" y="1820656"/>
            <a:ext cx="8222178" cy="7945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719"/>
              </a:lnSpc>
            </a:pPr>
            <a:r>
              <a:rPr lang="en-US" sz="4800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{HYMN5_KN_V8}</a:t>
            </a: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</p:txBody>
      </p:sp>
      <p:sp>
        <p:nvSpPr>
          <p:cNvPr name="TextBox 15" id="15"/>
          <p:cNvSpPr txBox="true"/>
          <p:nvPr/>
        </p:nvSpPr>
        <p:spPr>
          <a:xfrm rot="0">
            <a:off x="9471746" y="1820656"/>
            <a:ext cx="8222178" cy="7945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719"/>
              </a:lnSpc>
            </a:pPr>
            <a:r>
              <a:rPr lang="en-US" sz="4800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{HYMN5_EN_V8}</a:t>
            </a: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</p:txBody>
      </p:sp>
    </p:spTree>
  </p:cSld>
  <p:clrMapOvr>
    <a:masterClrMapping/>
  </p:clrMapOvr>
</p:sld>
</file>

<file path=ppt/slides/slide7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798976" y="-1112126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0" y="0"/>
                </a:moveTo>
                <a:lnTo>
                  <a:pt x="5448219" y="0"/>
                </a:lnTo>
                <a:lnTo>
                  <a:pt x="5448219" y="5016902"/>
                </a:lnTo>
                <a:lnTo>
                  <a:pt x="0" y="501690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48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-176066" y="-3525521"/>
            <a:ext cx="18640140" cy="18640140"/>
            <a:chOff x="0" y="0"/>
            <a:chExt cx="24853520" cy="2485352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853519" cy="24853519"/>
            </a:xfrm>
            <a:custGeom>
              <a:avLst/>
              <a:gdLst/>
              <a:ahLst/>
              <a:cxnLst/>
              <a:rect r="r" b="b" t="t" l="l"/>
              <a:pathLst>
                <a:path h="24853519" w="24853519">
                  <a:moveTo>
                    <a:pt x="0" y="0"/>
                  </a:moveTo>
                  <a:lnTo>
                    <a:pt x="24853519" y="0"/>
                  </a:lnTo>
                  <a:lnTo>
                    <a:pt x="24853519" y="24853519"/>
                  </a:lnTo>
                  <a:lnTo>
                    <a:pt x="0" y="2485351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alphaModFix amt="68000"/>
              </a:blip>
              <a:stretch>
                <a:fillRect l="0" t="0" r="0" b="0"/>
              </a:stretch>
            </a:blipFill>
          </p:spPr>
        </p:sp>
      </p:grpSp>
      <p:grpSp>
        <p:nvGrpSpPr>
          <p:cNvPr name="Group 5" id="5"/>
          <p:cNvGrpSpPr/>
          <p:nvPr/>
        </p:nvGrpSpPr>
        <p:grpSpPr>
          <a:xfrm rot="0">
            <a:off x="13236334" y="0"/>
            <a:ext cx="5227701" cy="4517612"/>
            <a:chOff x="0" y="0"/>
            <a:chExt cx="6970268" cy="6023483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6970268" cy="6023483"/>
            </a:xfrm>
            <a:custGeom>
              <a:avLst/>
              <a:gdLst/>
              <a:ahLst/>
              <a:cxnLst/>
              <a:rect r="r" b="b" t="t" l="l"/>
              <a:pathLst>
                <a:path h="6023483" w="6970268">
                  <a:moveTo>
                    <a:pt x="0" y="0"/>
                  </a:moveTo>
                  <a:lnTo>
                    <a:pt x="6970268" y="0"/>
                  </a:lnTo>
                  <a:lnTo>
                    <a:pt x="6970268" y="6023483"/>
                  </a:lnTo>
                  <a:lnTo>
                    <a:pt x="0" y="602348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2" r="0" b="-52"/>
              </a:stretch>
            </a:blipFill>
          </p:spPr>
        </p:sp>
      </p:grpSp>
      <p:grpSp>
        <p:nvGrpSpPr>
          <p:cNvPr name="Group 7" id="7"/>
          <p:cNvGrpSpPr/>
          <p:nvPr/>
        </p:nvGrpSpPr>
        <p:grpSpPr>
          <a:xfrm rot="0">
            <a:off x="-176066" y="5999066"/>
            <a:ext cx="5227701" cy="4517612"/>
            <a:chOff x="0" y="0"/>
            <a:chExt cx="6970268" cy="6023483"/>
          </a:xfrm>
        </p:grpSpPr>
        <p:sp>
          <p:nvSpPr>
            <p:cNvPr name="Freeform 8" id="8"/>
            <p:cNvSpPr/>
            <p:nvPr/>
          </p:nvSpPr>
          <p:spPr>
            <a:xfrm flipH="true" flipV="true" rot="0">
              <a:off x="0" y="0"/>
              <a:ext cx="6970268" cy="6023483"/>
            </a:xfrm>
            <a:custGeom>
              <a:avLst/>
              <a:gdLst/>
              <a:ahLst/>
              <a:cxnLst/>
              <a:rect r="r" b="b" t="t" l="l"/>
              <a:pathLst>
                <a:path h="6023483" w="6970268">
                  <a:moveTo>
                    <a:pt x="6970268" y="6023483"/>
                  </a:moveTo>
                  <a:lnTo>
                    <a:pt x="0" y="6023483"/>
                  </a:lnTo>
                  <a:lnTo>
                    <a:pt x="0" y="0"/>
                  </a:lnTo>
                  <a:lnTo>
                    <a:pt x="6970268" y="0"/>
                  </a:lnTo>
                  <a:lnTo>
                    <a:pt x="6970268" y="6023483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2" r="0" b="-52"/>
              </a:stretch>
            </a:blipFill>
          </p:spPr>
        </p:sp>
      </p:grpSp>
      <p:sp>
        <p:nvSpPr>
          <p:cNvPr name="Freeform 9" id="9"/>
          <p:cNvSpPr/>
          <p:nvPr/>
        </p:nvSpPr>
        <p:spPr>
          <a:xfrm flipH="true" flipV="true" rot="0">
            <a:off x="14535190" y="7778549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5448219" y="5016902"/>
                </a:moveTo>
                <a:lnTo>
                  <a:pt x="0" y="5016902"/>
                </a:lnTo>
                <a:lnTo>
                  <a:pt x="0" y="0"/>
                </a:lnTo>
                <a:lnTo>
                  <a:pt x="5448219" y="0"/>
                </a:lnTo>
                <a:lnTo>
                  <a:pt x="5448219" y="5016902"/>
                </a:lnTo>
                <a:close/>
              </a:path>
            </a:pathLst>
          </a:custGeom>
          <a:blipFill>
            <a:blip r:embed="rId2">
              <a:alphaModFix amt="19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sp>
        <p:nvSpPr>
          <p:cNvPr name="TextBox 10" id="10"/>
          <p:cNvSpPr txBox="true"/>
          <p:nvPr/>
        </p:nvSpPr>
        <p:spPr>
          <a:xfrm rot="0">
            <a:off x="1600200" y="3593115"/>
            <a:ext cx="15429489" cy="182460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4930"/>
              </a:lnSpc>
            </a:pPr>
            <a:r>
              <a:rPr lang="en-US" sz="10665" b="true">
                <a:solidFill>
                  <a:srgbClr val="000000"/>
                </a:solidFill>
                <a:latin typeface="Aptos Bold"/>
                <a:ea typeface="Aptos Bold"/>
                <a:cs typeface="Aptos Bold"/>
                <a:sym typeface="Aptos Bold"/>
              </a:rPr>
              <a:t>{HYMN6_DES}</a:t>
            </a:r>
          </a:p>
        </p:txBody>
      </p:sp>
    </p:spTree>
  </p:cSld>
  <p:clrMapOvr>
    <a:masterClrMapping/>
  </p:clrMapOvr>
</p:sld>
</file>

<file path=ppt/slides/slide7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798976" y="-1112126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0" y="0"/>
                </a:moveTo>
                <a:lnTo>
                  <a:pt x="5448219" y="0"/>
                </a:lnTo>
                <a:lnTo>
                  <a:pt x="5448219" y="5016902"/>
                </a:lnTo>
                <a:lnTo>
                  <a:pt x="0" y="501690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48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-176066" y="-3525521"/>
            <a:ext cx="18640140" cy="18640140"/>
            <a:chOff x="0" y="0"/>
            <a:chExt cx="24853520" cy="2485352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853519" cy="24853519"/>
            </a:xfrm>
            <a:custGeom>
              <a:avLst/>
              <a:gdLst/>
              <a:ahLst/>
              <a:cxnLst/>
              <a:rect r="r" b="b" t="t" l="l"/>
              <a:pathLst>
                <a:path h="24853519" w="24853519">
                  <a:moveTo>
                    <a:pt x="0" y="0"/>
                  </a:moveTo>
                  <a:lnTo>
                    <a:pt x="24853519" y="0"/>
                  </a:lnTo>
                  <a:lnTo>
                    <a:pt x="24853519" y="24853519"/>
                  </a:lnTo>
                  <a:lnTo>
                    <a:pt x="0" y="2485351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alphaModFix amt="68000"/>
              </a:blip>
              <a:stretch>
                <a:fillRect l="0" t="0" r="0" b="0"/>
              </a:stretch>
            </a:blipFill>
          </p:spPr>
        </p:sp>
      </p:grpSp>
      <p:grpSp>
        <p:nvGrpSpPr>
          <p:cNvPr name="Group 5" id="5"/>
          <p:cNvGrpSpPr/>
          <p:nvPr/>
        </p:nvGrpSpPr>
        <p:grpSpPr>
          <a:xfrm rot="0">
            <a:off x="13236334" y="0"/>
            <a:ext cx="5227701" cy="4517612"/>
            <a:chOff x="0" y="0"/>
            <a:chExt cx="6970268" cy="6023483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6970268" cy="6023483"/>
            </a:xfrm>
            <a:custGeom>
              <a:avLst/>
              <a:gdLst/>
              <a:ahLst/>
              <a:cxnLst/>
              <a:rect r="r" b="b" t="t" l="l"/>
              <a:pathLst>
                <a:path h="6023483" w="6970268">
                  <a:moveTo>
                    <a:pt x="0" y="0"/>
                  </a:moveTo>
                  <a:lnTo>
                    <a:pt x="6970268" y="0"/>
                  </a:lnTo>
                  <a:lnTo>
                    <a:pt x="6970268" y="6023483"/>
                  </a:lnTo>
                  <a:lnTo>
                    <a:pt x="0" y="602348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2" r="0" b="-52"/>
              </a:stretch>
            </a:blipFill>
          </p:spPr>
        </p:sp>
      </p:grpSp>
      <p:grpSp>
        <p:nvGrpSpPr>
          <p:cNvPr name="Group 7" id="7"/>
          <p:cNvGrpSpPr/>
          <p:nvPr/>
        </p:nvGrpSpPr>
        <p:grpSpPr>
          <a:xfrm rot="0">
            <a:off x="-176066" y="7052411"/>
            <a:ext cx="4008787" cy="3464243"/>
            <a:chOff x="0" y="0"/>
            <a:chExt cx="5345049" cy="4618991"/>
          </a:xfrm>
        </p:grpSpPr>
        <p:sp>
          <p:nvSpPr>
            <p:cNvPr name="Freeform 8" id="8"/>
            <p:cNvSpPr/>
            <p:nvPr/>
          </p:nvSpPr>
          <p:spPr>
            <a:xfrm flipH="true" flipV="true" rot="0">
              <a:off x="0" y="0"/>
              <a:ext cx="5345049" cy="4618990"/>
            </a:xfrm>
            <a:custGeom>
              <a:avLst/>
              <a:gdLst/>
              <a:ahLst/>
              <a:cxnLst/>
              <a:rect r="r" b="b" t="t" l="l"/>
              <a:pathLst>
                <a:path h="4618990" w="5345049">
                  <a:moveTo>
                    <a:pt x="5345049" y="4618990"/>
                  </a:moveTo>
                  <a:lnTo>
                    <a:pt x="0" y="4618990"/>
                  </a:lnTo>
                  <a:lnTo>
                    <a:pt x="0" y="0"/>
                  </a:lnTo>
                  <a:lnTo>
                    <a:pt x="5345049" y="0"/>
                  </a:lnTo>
                  <a:lnTo>
                    <a:pt x="5345049" y="4618990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2" r="0" b="-52"/>
              </a:stretch>
            </a:blipFill>
          </p:spPr>
        </p:sp>
      </p:grpSp>
      <p:sp>
        <p:nvSpPr>
          <p:cNvPr name="Freeform 9" id="9"/>
          <p:cNvSpPr/>
          <p:nvPr/>
        </p:nvSpPr>
        <p:spPr>
          <a:xfrm flipH="true" flipV="true" rot="0">
            <a:off x="14535190" y="7778549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5448219" y="5016902"/>
                </a:moveTo>
                <a:lnTo>
                  <a:pt x="0" y="5016902"/>
                </a:lnTo>
                <a:lnTo>
                  <a:pt x="0" y="0"/>
                </a:lnTo>
                <a:lnTo>
                  <a:pt x="5448219" y="0"/>
                </a:lnTo>
                <a:lnTo>
                  <a:pt x="5448219" y="5016902"/>
                </a:lnTo>
                <a:close/>
              </a:path>
            </a:pathLst>
          </a:custGeom>
          <a:blipFill>
            <a:blip r:embed="rId2">
              <a:alphaModFix amt="19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grpSp>
        <p:nvGrpSpPr>
          <p:cNvPr name="Group 10" id="10"/>
          <p:cNvGrpSpPr/>
          <p:nvPr/>
        </p:nvGrpSpPr>
        <p:grpSpPr>
          <a:xfrm rot="0">
            <a:off x="185327" y="173069"/>
            <a:ext cx="17920906" cy="9976104"/>
            <a:chOff x="0" y="0"/>
            <a:chExt cx="23894541" cy="13301472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23894542" cy="13301472"/>
            </a:xfrm>
            <a:custGeom>
              <a:avLst/>
              <a:gdLst/>
              <a:ahLst/>
              <a:cxnLst/>
              <a:rect r="r" b="b" t="t" l="l"/>
              <a:pathLst>
                <a:path h="13301472" w="23894542">
                  <a:moveTo>
                    <a:pt x="0" y="0"/>
                  </a:moveTo>
                  <a:lnTo>
                    <a:pt x="23894542" y="0"/>
                  </a:lnTo>
                  <a:lnTo>
                    <a:pt x="23894542" y="13301472"/>
                  </a:lnTo>
                  <a:lnTo>
                    <a:pt x="0" y="1330147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0" t="-9879" r="0" b="-9879"/>
              </a:stretch>
            </a:blipFill>
          </p:spPr>
        </p:sp>
      </p:grpSp>
      <p:sp>
        <p:nvSpPr>
          <p:cNvPr name="Freeform 12" id="12"/>
          <p:cNvSpPr/>
          <p:nvPr/>
        </p:nvSpPr>
        <p:spPr>
          <a:xfrm flipH="false" flipV="false" rot="0">
            <a:off x="0" y="-144661"/>
            <a:ext cx="18288000" cy="1929259"/>
          </a:xfrm>
          <a:custGeom>
            <a:avLst/>
            <a:gdLst/>
            <a:ahLst/>
            <a:cxnLst/>
            <a:rect r="r" b="b" t="t" l="l"/>
            <a:pathLst>
              <a:path h="1929259" w="18288000">
                <a:moveTo>
                  <a:pt x="0" y="0"/>
                </a:moveTo>
                <a:lnTo>
                  <a:pt x="18288000" y="0"/>
                </a:lnTo>
                <a:lnTo>
                  <a:pt x="18288000" y="1929259"/>
                </a:lnTo>
                <a:lnTo>
                  <a:pt x="0" y="1929259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-111" r="0" b="-111"/>
            </a:stretch>
          </a:blipFill>
        </p:spPr>
      </p:sp>
      <p:sp>
        <p:nvSpPr>
          <p:cNvPr name="TextBox 13" id="13"/>
          <p:cNvSpPr txBox="true"/>
          <p:nvPr/>
        </p:nvSpPr>
        <p:spPr>
          <a:xfrm rot="0">
            <a:off x="1211202" y="137356"/>
            <a:ext cx="15865597" cy="79385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98"/>
              </a:lnSpc>
            </a:pPr>
            <a:r>
              <a:rPr lang="en-US" sz="3999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{HYMN6_DES}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511198" y="1820656"/>
            <a:ext cx="8222178" cy="77267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719"/>
              </a:lnSpc>
            </a:pPr>
            <a:r>
              <a:rPr lang="en-US" sz="4800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{HYMN6_KN_V1}</a:t>
            </a: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</p:txBody>
      </p:sp>
      <p:sp>
        <p:nvSpPr>
          <p:cNvPr name="TextBox 15" id="15"/>
          <p:cNvSpPr txBox="true"/>
          <p:nvPr/>
        </p:nvSpPr>
        <p:spPr>
          <a:xfrm rot="0">
            <a:off x="9471746" y="1820656"/>
            <a:ext cx="8222178" cy="77267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719"/>
              </a:lnSpc>
            </a:pPr>
            <a:r>
              <a:rPr lang="en-US" sz="4800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{HYMN6_EN_V1}</a:t>
            </a: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</p:txBody>
      </p:sp>
    </p:spTree>
  </p:cSld>
  <p:clrMapOvr>
    <a:masterClrMapping/>
  </p:clrMapOvr>
</p:sld>
</file>

<file path=ppt/slides/slide7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798976" y="-1112126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0" y="0"/>
                </a:moveTo>
                <a:lnTo>
                  <a:pt x="5448219" y="0"/>
                </a:lnTo>
                <a:lnTo>
                  <a:pt x="5448219" y="5016902"/>
                </a:lnTo>
                <a:lnTo>
                  <a:pt x="0" y="501690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48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-176066" y="-3525521"/>
            <a:ext cx="18640140" cy="18640140"/>
            <a:chOff x="0" y="0"/>
            <a:chExt cx="24853520" cy="2485352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853519" cy="24853519"/>
            </a:xfrm>
            <a:custGeom>
              <a:avLst/>
              <a:gdLst/>
              <a:ahLst/>
              <a:cxnLst/>
              <a:rect r="r" b="b" t="t" l="l"/>
              <a:pathLst>
                <a:path h="24853519" w="24853519">
                  <a:moveTo>
                    <a:pt x="0" y="0"/>
                  </a:moveTo>
                  <a:lnTo>
                    <a:pt x="24853519" y="0"/>
                  </a:lnTo>
                  <a:lnTo>
                    <a:pt x="24853519" y="24853519"/>
                  </a:lnTo>
                  <a:lnTo>
                    <a:pt x="0" y="2485351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alphaModFix amt="68000"/>
              </a:blip>
              <a:stretch>
                <a:fillRect l="0" t="0" r="0" b="0"/>
              </a:stretch>
            </a:blipFill>
          </p:spPr>
        </p:sp>
      </p:grpSp>
      <p:grpSp>
        <p:nvGrpSpPr>
          <p:cNvPr name="Group 5" id="5"/>
          <p:cNvGrpSpPr/>
          <p:nvPr/>
        </p:nvGrpSpPr>
        <p:grpSpPr>
          <a:xfrm rot="0">
            <a:off x="13236334" y="0"/>
            <a:ext cx="5227701" cy="4517612"/>
            <a:chOff x="0" y="0"/>
            <a:chExt cx="6970268" cy="6023483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6970268" cy="6023483"/>
            </a:xfrm>
            <a:custGeom>
              <a:avLst/>
              <a:gdLst/>
              <a:ahLst/>
              <a:cxnLst/>
              <a:rect r="r" b="b" t="t" l="l"/>
              <a:pathLst>
                <a:path h="6023483" w="6970268">
                  <a:moveTo>
                    <a:pt x="0" y="0"/>
                  </a:moveTo>
                  <a:lnTo>
                    <a:pt x="6970268" y="0"/>
                  </a:lnTo>
                  <a:lnTo>
                    <a:pt x="6970268" y="6023483"/>
                  </a:lnTo>
                  <a:lnTo>
                    <a:pt x="0" y="602348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2" r="0" b="-52"/>
              </a:stretch>
            </a:blipFill>
          </p:spPr>
        </p:sp>
      </p:grpSp>
      <p:grpSp>
        <p:nvGrpSpPr>
          <p:cNvPr name="Group 7" id="7"/>
          <p:cNvGrpSpPr/>
          <p:nvPr/>
        </p:nvGrpSpPr>
        <p:grpSpPr>
          <a:xfrm rot="0">
            <a:off x="-176066" y="7052411"/>
            <a:ext cx="4008787" cy="3464243"/>
            <a:chOff x="0" y="0"/>
            <a:chExt cx="5345049" cy="4618991"/>
          </a:xfrm>
        </p:grpSpPr>
        <p:sp>
          <p:nvSpPr>
            <p:cNvPr name="Freeform 8" id="8"/>
            <p:cNvSpPr/>
            <p:nvPr/>
          </p:nvSpPr>
          <p:spPr>
            <a:xfrm flipH="true" flipV="true" rot="0">
              <a:off x="0" y="0"/>
              <a:ext cx="5345049" cy="4618990"/>
            </a:xfrm>
            <a:custGeom>
              <a:avLst/>
              <a:gdLst/>
              <a:ahLst/>
              <a:cxnLst/>
              <a:rect r="r" b="b" t="t" l="l"/>
              <a:pathLst>
                <a:path h="4618990" w="5345049">
                  <a:moveTo>
                    <a:pt x="5345049" y="4618990"/>
                  </a:moveTo>
                  <a:lnTo>
                    <a:pt x="0" y="4618990"/>
                  </a:lnTo>
                  <a:lnTo>
                    <a:pt x="0" y="0"/>
                  </a:lnTo>
                  <a:lnTo>
                    <a:pt x="5345049" y="0"/>
                  </a:lnTo>
                  <a:lnTo>
                    <a:pt x="5345049" y="4618990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2" r="0" b="-52"/>
              </a:stretch>
            </a:blipFill>
          </p:spPr>
        </p:sp>
      </p:grpSp>
      <p:sp>
        <p:nvSpPr>
          <p:cNvPr name="Freeform 9" id="9"/>
          <p:cNvSpPr/>
          <p:nvPr/>
        </p:nvSpPr>
        <p:spPr>
          <a:xfrm flipH="true" flipV="true" rot="0">
            <a:off x="14535190" y="7778549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5448219" y="5016902"/>
                </a:moveTo>
                <a:lnTo>
                  <a:pt x="0" y="5016902"/>
                </a:lnTo>
                <a:lnTo>
                  <a:pt x="0" y="0"/>
                </a:lnTo>
                <a:lnTo>
                  <a:pt x="5448219" y="0"/>
                </a:lnTo>
                <a:lnTo>
                  <a:pt x="5448219" y="5016902"/>
                </a:lnTo>
                <a:close/>
              </a:path>
            </a:pathLst>
          </a:custGeom>
          <a:blipFill>
            <a:blip r:embed="rId2">
              <a:alphaModFix amt="19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grpSp>
        <p:nvGrpSpPr>
          <p:cNvPr name="Group 10" id="10"/>
          <p:cNvGrpSpPr/>
          <p:nvPr/>
        </p:nvGrpSpPr>
        <p:grpSpPr>
          <a:xfrm rot="0">
            <a:off x="185327" y="173069"/>
            <a:ext cx="17920906" cy="9976104"/>
            <a:chOff x="0" y="0"/>
            <a:chExt cx="23894541" cy="13301472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23894542" cy="13301472"/>
            </a:xfrm>
            <a:custGeom>
              <a:avLst/>
              <a:gdLst/>
              <a:ahLst/>
              <a:cxnLst/>
              <a:rect r="r" b="b" t="t" l="l"/>
              <a:pathLst>
                <a:path h="13301472" w="23894542">
                  <a:moveTo>
                    <a:pt x="0" y="0"/>
                  </a:moveTo>
                  <a:lnTo>
                    <a:pt x="23894542" y="0"/>
                  </a:lnTo>
                  <a:lnTo>
                    <a:pt x="23894542" y="13301472"/>
                  </a:lnTo>
                  <a:lnTo>
                    <a:pt x="0" y="1330147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0" t="-9879" r="0" b="-9879"/>
              </a:stretch>
            </a:blipFill>
          </p:spPr>
        </p:sp>
      </p:grpSp>
      <p:sp>
        <p:nvSpPr>
          <p:cNvPr name="Freeform 12" id="12"/>
          <p:cNvSpPr/>
          <p:nvPr/>
        </p:nvSpPr>
        <p:spPr>
          <a:xfrm flipH="false" flipV="false" rot="0">
            <a:off x="0" y="-144661"/>
            <a:ext cx="18288000" cy="1929259"/>
          </a:xfrm>
          <a:custGeom>
            <a:avLst/>
            <a:gdLst/>
            <a:ahLst/>
            <a:cxnLst/>
            <a:rect r="r" b="b" t="t" l="l"/>
            <a:pathLst>
              <a:path h="1929259" w="18288000">
                <a:moveTo>
                  <a:pt x="0" y="0"/>
                </a:moveTo>
                <a:lnTo>
                  <a:pt x="18288000" y="0"/>
                </a:lnTo>
                <a:lnTo>
                  <a:pt x="18288000" y="1929259"/>
                </a:lnTo>
                <a:lnTo>
                  <a:pt x="0" y="1929259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-111" r="0" b="-111"/>
            </a:stretch>
          </a:blipFill>
        </p:spPr>
      </p:sp>
      <p:sp>
        <p:nvSpPr>
          <p:cNvPr name="TextBox 13" id="13"/>
          <p:cNvSpPr txBox="true"/>
          <p:nvPr/>
        </p:nvSpPr>
        <p:spPr>
          <a:xfrm rot="0">
            <a:off x="511198" y="1820656"/>
            <a:ext cx="8222178" cy="77267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719"/>
              </a:lnSpc>
            </a:pPr>
            <a:r>
              <a:rPr lang="en-US" sz="4800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{HYMN6_KN_V2}</a:t>
            </a: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</p:txBody>
      </p:sp>
      <p:sp>
        <p:nvSpPr>
          <p:cNvPr name="TextBox 14" id="14"/>
          <p:cNvSpPr txBox="true"/>
          <p:nvPr/>
        </p:nvSpPr>
        <p:spPr>
          <a:xfrm rot="0">
            <a:off x="9471746" y="1820656"/>
            <a:ext cx="8222178" cy="77267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719"/>
              </a:lnSpc>
            </a:pPr>
            <a:r>
              <a:rPr lang="en-US" sz="4800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{HYMN6_EN_V2}</a:t>
            </a: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</p:txBody>
      </p:sp>
      <p:sp>
        <p:nvSpPr>
          <p:cNvPr name="TextBox 15" id="15"/>
          <p:cNvSpPr txBox="true"/>
          <p:nvPr/>
        </p:nvSpPr>
        <p:spPr>
          <a:xfrm rot="0">
            <a:off x="1211202" y="137356"/>
            <a:ext cx="15865597" cy="79385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98"/>
              </a:lnSpc>
            </a:pPr>
            <a:r>
              <a:rPr lang="en-US" sz="3999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{HYMN6_DES}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798976" y="-1112126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0" y="0"/>
                </a:moveTo>
                <a:lnTo>
                  <a:pt x="5448219" y="0"/>
                </a:lnTo>
                <a:lnTo>
                  <a:pt x="5448219" y="5016902"/>
                </a:lnTo>
                <a:lnTo>
                  <a:pt x="0" y="501690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48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-176066" y="-3525521"/>
            <a:ext cx="18640140" cy="18640140"/>
            <a:chOff x="0" y="0"/>
            <a:chExt cx="24853520" cy="2485352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853519" cy="24853519"/>
            </a:xfrm>
            <a:custGeom>
              <a:avLst/>
              <a:gdLst/>
              <a:ahLst/>
              <a:cxnLst/>
              <a:rect r="r" b="b" t="t" l="l"/>
              <a:pathLst>
                <a:path h="24853519" w="24853519">
                  <a:moveTo>
                    <a:pt x="0" y="0"/>
                  </a:moveTo>
                  <a:lnTo>
                    <a:pt x="24853519" y="0"/>
                  </a:lnTo>
                  <a:lnTo>
                    <a:pt x="24853519" y="24853519"/>
                  </a:lnTo>
                  <a:lnTo>
                    <a:pt x="0" y="2485351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alphaModFix amt="68000"/>
              </a:blip>
              <a:stretch>
                <a:fillRect l="0" t="0" r="0" b="0"/>
              </a:stretch>
            </a:blipFill>
          </p:spPr>
        </p:sp>
      </p:grpSp>
      <p:grpSp>
        <p:nvGrpSpPr>
          <p:cNvPr name="Group 5" id="5"/>
          <p:cNvGrpSpPr/>
          <p:nvPr/>
        </p:nvGrpSpPr>
        <p:grpSpPr>
          <a:xfrm rot="0">
            <a:off x="13236334" y="0"/>
            <a:ext cx="5227701" cy="4517612"/>
            <a:chOff x="0" y="0"/>
            <a:chExt cx="6970268" cy="6023483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6970268" cy="6023483"/>
            </a:xfrm>
            <a:custGeom>
              <a:avLst/>
              <a:gdLst/>
              <a:ahLst/>
              <a:cxnLst/>
              <a:rect r="r" b="b" t="t" l="l"/>
              <a:pathLst>
                <a:path h="6023483" w="6970268">
                  <a:moveTo>
                    <a:pt x="0" y="0"/>
                  </a:moveTo>
                  <a:lnTo>
                    <a:pt x="6970268" y="0"/>
                  </a:lnTo>
                  <a:lnTo>
                    <a:pt x="6970268" y="6023483"/>
                  </a:lnTo>
                  <a:lnTo>
                    <a:pt x="0" y="602348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2" r="0" b="-52"/>
              </a:stretch>
            </a:blipFill>
          </p:spPr>
        </p:sp>
      </p:grpSp>
      <p:grpSp>
        <p:nvGrpSpPr>
          <p:cNvPr name="Group 7" id="7"/>
          <p:cNvGrpSpPr/>
          <p:nvPr/>
        </p:nvGrpSpPr>
        <p:grpSpPr>
          <a:xfrm rot="0">
            <a:off x="-176066" y="7052411"/>
            <a:ext cx="4008787" cy="3464243"/>
            <a:chOff x="0" y="0"/>
            <a:chExt cx="5345049" cy="4618991"/>
          </a:xfrm>
        </p:grpSpPr>
        <p:sp>
          <p:nvSpPr>
            <p:cNvPr name="Freeform 8" id="8"/>
            <p:cNvSpPr/>
            <p:nvPr/>
          </p:nvSpPr>
          <p:spPr>
            <a:xfrm flipH="true" flipV="true" rot="0">
              <a:off x="0" y="0"/>
              <a:ext cx="5345049" cy="4618990"/>
            </a:xfrm>
            <a:custGeom>
              <a:avLst/>
              <a:gdLst/>
              <a:ahLst/>
              <a:cxnLst/>
              <a:rect r="r" b="b" t="t" l="l"/>
              <a:pathLst>
                <a:path h="4618990" w="5345049">
                  <a:moveTo>
                    <a:pt x="5345049" y="4618990"/>
                  </a:moveTo>
                  <a:lnTo>
                    <a:pt x="0" y="4618990"/>
                  </a:lnTo>
                  <a:lnTo>
                    <a:pt x="0" y="0"/>
                  </a:lnTo>
                  <a:lnTo>
                    <a:pt x="5345049" y="0"/>
                  </a:lnTo>
                  <a:lnTo>
                    <a:pt x="5345049" y="4618990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2" r="0" b="-52"/>
              </a:stretch>
            </a:blipFill>
          </p:spPr>
        </p:sp>
      </p:grpSp>
      <p:sp>
        <p:nvSpPr>
          <p:cNvPr name="Freeform 9" id="9"/>
          <p:cNvSpPr/>
          <p:nvPr/>
        </p:nvSpPr>
        <p:spPr>
          <a:xfrm flipH="true" flipV="true" rot="0">
            <a:off x="14535190" y="7778549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5448219" y="5016902"/>
                </a:moveTo>
                <a:lnTo>
                  <a:pt x="0" y="5016902"/>
                </a:lnTo>
                <a:lnTo>
                  <a:pt x="0" y="0"/>
                </a:lnTo>
                <a:lnTo>
                  <a:pt x="5448219" y="0"/>
                </a:lnTo>
                <a:lnTo>
                  <a:pt x="5448219" y="5016902"/>
                </a:lnTo>
                <a:close/>
              </a:path>
            </a:pathLst>
          </a:custGeom>
          <a:blipFill>
            <a:blip r:embed="rId2">
              <a:alphaModFix amt="19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grpSp>
        <p:nvGrpSpPr>
          <p:cNvPr name="Group 10" id="10"/>
          <p:cNvGrpSpPr/>
          <p:nvPr/>
        </p:nvGrpSpPr>
        <p:grpSpPr>
          <a:xfrm rot="0">
            <a:off x="185327" y="173069"/>
            <a:ext cx="17920906" cy="9976104"/>
            <a:chOff x="0" y="0"/>
            <a:chExt cx="23894541" cy="13301472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23894542" cy="13301472"/>
            </a:xfrm>
            <a:custGeom>
              <a:avLst/>
              <a:gdLst/>
              <a:ahLst/>
              <a:cxnLst/>
              <a:rect r="r" b="b" t="t" l="l"/>
              <a:pathLst>
                <a:path h="13301472" w="23894542">
                  <a:moveTo>
                    <a:pt x="0" y="0"/>
                  </a:moveTo>
                  <a:lnTo>
                    <a:pt x="23894542" y="0"/>
                  </a:lnTo>
                  <a:lnTo>
                    <a:pt x="23894542" y="13301472"/>
                  </a:lnTo>
                  <a:lnTo>
                    <a:pt x="0" y="1330147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0" t="-9879" r="0" b="-9879"/>
              </a:stretch>
            </a:blipFill>
          </p:spPr>
        </p:sp>
      </p:grpSp>
      <p:sp>
        <p:nvSpPr>
          <p:cNvPr name="Freeform 12" id="12"/>
          <p:cNvSpPr/>
          <p:nvPr/>
        </p:nvSpPr>
        <p:spPr>
          <a:xfrm flipH="false" flipV="false" rot="0">
            <a:off x="0" y="-144661"/>
            <a:ext cx="18288000" cy="1929259"/>
          </a:xfrm>
          <a:custGeom>
            <a:avLst/>
            <a:gdLst/>
            <a:ahLst/>
            <a:cxnLst/>
            <a:rect r="r" b="b" t="t" l="l"/>
            <a:pathLst>
              <a:path h="1929259" w="18288000">
                <a:moveTo>
                  <a:pt x="0" y="0"/>
                </a:moveTo>
                <a:lnTo>
                  <a:pt x="18288000" y="0"/>
                </a:lnTo>
                <a:lnTo>
                  <a:pt x="18288000" y="1929259"/>
                </a:lnTo>
                <a:lnTo>
                  <a:pt x="0" y="1929259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-111" r="0" b="-111"/>
            </a:stretch>
          </a:blipFill>
        </p:spPr>
      </p:sp>
      <p:sp>
        <p:nvSpPr>
          <p:cNvPr name="TextBox 13" id="13"/>
          <p:cNvSpPr txBox="true"/>
          <p:nvPr/>
        </p:nvSpPr>
        <p:spPr>
          <a:xfrm rot="0">
            <a:off x="1211202" y="137356"/>
            <a:ext cx="15865597" cy="9842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98"/>
              </a:lnSpc>
            </a:pPr>
            <a:r>
              <a:rPr lang="en-US" sz="3999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{HYMN1_DES}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511198" y="1820656"/>
            <a:ext cx="8222178" cy="7945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719"/>
              </a:lnSpc>
            </a:pPr>
            <a:r>
              <a:rPr lang="en-US" sz="4800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{HYMN1_KN_V5}</a:t>
            </a: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</p:txBody>
      </p:sp>
      <p:sp>
        <p:nvSpPr>
          <p:cNvPr name="TextBox 15" id="15"/>
          <p:cNvSpPr txBox="true"/>
          <p:nvPr/>
        </p:nvSpPr>
        <p:spPr>
          <a:xfrm rot="0">
            <a:off x="9471746" y="1820656"/>
            <a:ext cx="8222178" cy="7945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719"/>
              </a:lnSpc>
            </a:pPr>
            <a:r>
              <a:rPr lang="en-US" sz="4800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{HYMN1_EN_V5}</a:t>
            </a: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</p:txBody>
      </p:sp>
    </p:spTree>
  </p:cSld>
  <p:clrMapOvr>
    <a:masterClrMapping/>
  </p:clrMapOvr>
</p:sld>
</file>

<file path=ppt/slides/slide8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798976" y="-1112126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0" y="0"/>
                </a:moveTo>
                <a:lnTo>
                  <a:pt x="5448219" y="0"/>
                </a:lnTo>
                <a:lnTo>
                  <a:pt x="5448219" y="5016902"/>
                </a:lnTo>
                <a:lnTo>
                  <a:pt x="0" y="501690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48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-176066" y="-3525521"/>
            <a:ext cx="18640140" cy="18640140"/>
            <a:chOff x="0" y="0"/>
            <a:chExt cx="24853520" cy="2485352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853519" cy="24853519"/>
            </a:xfrm>
            <a:custGeom>
              <a:avLst/>
              <a:gdLst/>
              <a:ahLst/>
              <a:cxnLst/>
              <a:rect r="r" b="b" t="t" l="l"/>
              <a:pathLst>
                <a:path h="24853519" w="24853519">
                  <a:moveTo>
                    <a:pt x="0" y="0"/>
                  </a:moveTo>
                  <a:lnTo>
                    <a:pt x="24853519" y="0"/>
                  </a:lnTo>
                  <a:lnTo>
                    <a:pt x="24853519" y="24853519"/>
                  </a:lnTo>
                  <a:lnTo>
                    <a:pt x="0" y="2485351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alphaModFix amt="68000"/>
              </a:blip>
              <a:stretch>
                <a:fillRect l="0" t="0" r="0" b="0"/>
              </a:stretch>
            </a:blipFill>
          </p:spPr>
        </p:sp>
      </p:grpSp>
      <p:grpSp>
        <p:nvGrpSpPr>
          <p:cNvPr name="Group 5" id="5"/>
          <p:cNvGrpSpPr/>
          <p:nvPr/>
        </p:nvGrpSpPr>
        <p:grpSpPr>
          <a:xfrm rot="0">
            <a:off x="13236334" y="0"/>
            <a:ext cx="5227701" cy="4517612"/>
            <a:chOff x="0" y="0"/>
            <a:chExt cx="6970268" cy="6023483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6970268" cy="6023483"/>
            </a:xfrm>
            <a:custGeom>
              <a:avLst/>
              <a:gdLst/>
              <a:ahLst/>
              <a:cxnLst/>
              <a:rect r="r" b="b" t="t" l="l"/>
              <a:pathLst>
                <a:path h="6023483" w="6970268">
                  <a:moveTo>
                    <a:pt x="0" y="0"/>
                  </a:moveTo>
                  <a:lnTo>
                    <a:pt x="6970268" y="0"/>
                  </a:lnTo>
                  <a:lnTo>
                    <a:pt x="6970268" y="6023483"/>
                  </a:lnTo>
                  <a:lnTo>
                    <a:pt x="0" y="602348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2" r="0" b="-52"/>
              </a:stretch>
            </a:blipFill>
          </p:spPr>
        </p:sp>
      </p:grpSp>
      <p:grpSp>
        <p:nvGrpSpPr>
          <p:cNvPr name="Group 7" id="7"/>
          <p:cNvGrpSpPr/>
          <p:nvPr/>
        </p:nvGrpSpPr>
        <p:grpSpPr>
          <a:xfrm rot="0">
            <a:off x="-176066" y="7052411"/>
            <a:ext cx="4008787" cy="3464243"/>
            <a:chOff x="0" y="0"/>
            <a:chExt cx="5345049" cy="4618991"/>
          </a:xfrm>
        </p:grpSpPr>
        <p:sp>
          <p:nvSpPr>
            <p:cNvPr name="Freeform 8" id="8"/>
            <p:cNvSpPr/>
            <p:nvPr/>
          </p:nvSpPr>
          <p:spPr>
            <a:xfrm flipH="true" flipV="true" rot="0">
              <a:off x="0" y="0"/>
              <a:ext cx="5345049" cy="4618990"/>
            </a:xfrm>
            <a:custGeom>
              <a:avLst/>
              <a:gdLst/>
              <a:ahLst/>
              <a:cxnLst/>
              <a:rect r="r" b="b" t="t" l="l"/>
              <a:pathLst>
                <a:path h="4618990" w="5345049">
                  <a:moveTo>
                    <a:pt x="5345049" y="4618990"/>
                  </a:moveTo>
                  <a:lnTo>
                    <a:pt x="0" y="4618990"/>
                  </a:lnTo>
                  <a:lnTo>
                    <a:pt x="0" y="0"/>
                  </a:lnTo>
                  <a:lnTo>
                    <a:pt x="5345049" y="0"/>
                  </a:lnTo>
                  <a:lnTo>
                    <a:pt x="5345049" y="4618990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2" r="0" b="-52"/>
              </a:stretch>
            </a:blipFill>
          </p:spPr>
        </p:sp>
      </p:grpSp>
      <p:sp>
        <p:nvSpPr>
          <p:cNvPr name="Freeform 9" id="9"/>
          <p:cNvSpPr/>
          <p:nvPr/>
        </p:nvSpPr>
        <p:spPr>
          <a:xfrm flipH="true" flipV="true" rot="0">
            <a:off x="14535190" y="7778549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5448219" y="5016902"/>
                </a:moveTo>
                <a:lnTo>
                  <a:pt x="0" y="5016902"/>
                </a:lnTo>
                <a:lnTo>
                  <a:pt x="0" y="0"/>
                </a:lnTo>
                <a:lnTo>
                  <a:pt x="5448219" y="0"/>
                </a:lnTo>
                <a:lnTo>
                  <a:pt x="5448219" y="5016902"/>
                </a:lnTo>
                <a:close/>
              </a:path>
            </a:pathLst>
          </a:custGeom>
          <a:blipFill>
            <a:blip r:embed="rId2">
              <a:alphaModFix amt="19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grpSp>
        <p:nvGrpSpPr>
          <p:cNvPr name="Group 10" id="10"/>
          <p:cNvGrpSpPr/>
          <p:nvPr/>
        </p:nvGrpSpPr>
        <p:grpSpPr>
          <a:xfrm rot="0">
            <a:off x="185327" y="173069"/>
            <a:ext cx="17920906" cy="9976104"/>
            <a:chOff x="0" y="0"/>
            <a:chExt cx="23894541" cy="13301472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23894542" cy="13301472"/>
            </a:xfrm>
            <a:custGeom>
              <a:avLst/>
              <a:gdLst/>
              <a:ahLst/>
              <a:cxnLst/>
              <a:rect r="r" b="b" t="t" l="l"/>
              <a:pathLst>
                <a:path h="13301472" w="23894542">
                  <a:moveTo>
                    <a:pt x="0" y="0"/>
                  </a:moveTo>
                  <a:lnTo>
                    <a:pt x="23894542" y="0"/>
                  </a:lnTo>
                  <a:lnTo>
                    <a:pt x="23894542" y="13301472"/>
                  </a:lnTo>
                  <a:lnTo>
                    <a:pt x="0" y="1330147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0" t="-9879" r="0" b="-9879"/>
              </a:stretch>
            </a:blipFill>
          </p:spPr>
        </p:sp>
      </p:grpSp>
      <p:sp>
        <p:nvSpPr>
          <p:cNvPr name="Freeform 12" id="12"/>
          <p:cNvSpPr/>
          <p:nvPr/>
        </p:nvSpPr>
        <p:spPr>
          <a:xfrm flipH="false" flipV="false" rot="0">
            <a:off x="0" y="-144661"/>
            <a:ext cx="18288000" cy="1929259"/>
          </a:xfrm>
          <a:custGeom>
            <a:avLst/>
            <a:gdLst/>
            <a:ahLst/>
            <a:cxnLst/>
            <a:rect r="r" b="b" t="t" l="l"/>
            <a:pathLst>
              <a:path h="1929259" w="18288000">
                <a:moveTo>
                  <a:pt x="0" y="0"/>
                </a:moveTo>
                <a:lnTo>
                  <a:pt x="18288000" y="0"/>
                </a:lnTo>
                <a:lnTo>
                  <a:pt x="18288000" y="1929259"/>
                </a:lnTo>
                <a:lnTo>
                  <a:pt x="0" y="1929259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-111" r="0" b="-111"/>
            </a:stretch>
          </a:blipFill>
        </p:spPr>
      </p:sp>
      <p:sp>
        <p:nvSpPr>
          <p:cNvPr name="TextBox 13" id="13"/>
          <p:cNvSpPr txBox="true"/>
          <p:nvPr/>
        </p:nvSpPr>
        <p:spPr>
          <a:xfrm rot="0">
            <a:off x="511198" y="1820656"/>
            <a:ext cx="8222178" cy="77267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719"/>
              </a:lnSpc>
            </a:pPr>
            <a:r>
              <a:rPr lang="en-US" sz="4800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{HYMN6_KN_V3}</a:t>
            </a: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</p:txBody>
      </p:sp>
      <p:sp>
        <p:nvSpPr>
          <p:cNvPr name="TextBox 14" id="14"/>
          <p:cNvSpPr txBox="true"/>
          <p:nvPr/>
        </p:nvSpPr>
        <p:spPr>
          <a:xfrm rot="0">
            <a:off x="9471746" y="1820656"/>
            <a:ext cx="8222178" cy="77267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719"/>
              </a:lnSpc>
            </a:pPr>
            <a:r>
              <a:rPr lang="en-US" sz="4800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{HYMN6_EN_V3}</a:t>
            </a: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</p:txBody>
      </p:sp>
      <p:sp>
        <p:nvSpPr>
          <p:cNvPr name="TextBox 15" id="15"/>
          <p:cNvSpPr txBox="true"/>
          <p:nvPr/>
        </p:nvSpPr>
        <p:spPr>
          <a:xfrm rot="0">
            <a:off x="1211202" y="137356"/>
            <a:ext cx="15865597" cy="79385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98"/>
              </a:lnSpc>
            </a:pPr>
            <a:r>
              <a:rPr lang="en-US" sz="3999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{HYMN6_DES}</a:t>
            </a:r>
          </a:p>
        </p:txBody>
      </p:sp>
    </p:spTree>
  </p:cSld>
  <p:clrMapOvr>
    <a:masterClrMapping/>
  </p:clrMapOvr>
</p:sld>
</file>

<file path=ppt/slides/slide8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798976" y="-1112126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0" y="0"/>
                </a:moveTo>
                <a:lnTo>
                  <a:pt x="5448219" y="0"/>
                </a:lnTo>
                <a:lnTo>
                  <a:pt x="5448219" y="5016902"/>
                </a:lnTo>
                <a:lnTo>
                  <a:pt x="0" y="501690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48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-176066" y="-3525521"/>
            <a:ext cx="18640140" cy="18640140"/>
            <a:chOff x="0" y="0"/>
            <a:chExt cx="24853520" cy="2485352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853519" cy="24853519"/>
            </a:xfrm>
            <a:custGeom>
              <a:avLst/>
              <a:gdLst/>
              <a:ahLst/>
              <a:cxnLst/>
              <a:rect r="r" b="b" t="t" l="l"/>
              <a:pathLst>
                <a:path h="24853519" w="24853519">
                  <a:moveTo>
                    <a:pt x="0" y="0"/>
                  </a:moveTo>
                  <a:lnTo>
                    <a:pt x="24853519" y="0"/>
                  </a:lnTo>
                  <a:lnTo>
                    <a:pt x="24853519" y="24853519"/>
                  </a:lnTo>
                  <a:lnTo>
                    <a:pt x="0" y="2485351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alphaModFix amt="68000"/>
              </a:blip>
              <a:stretch>
                <a:fillRect l="0" t="0" r="0" b="0"/>
              </a:stretch>
            </a:blipFill>
          </p:spPr>
        </p:sp>
      </p:grpSp>
      <p:grpSp>
        <p:nvGrpSpPr>
          <p:cNvPr name="Group 5" id="5"/>
          <p:cNvGrpSpPr/>
          <p:nvPr/>
        </p:nvGrpSpPr>
        <p:grpSpPr>
          <a:xfrm rot="0">
            <a:off x="13236334" y="0"/>
            <a:ext cx="5227701" cy="4517612"/>
            <a:chOff x="0" y="0"/>
            <a:chExt cx="6970268" cy="6023483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6970268" cy="6023483"/>
            </a:xfrm>
            <a:custGeom>
              <a:avLst/>
              <a:gdLst/>
              <a:ahLst/>
              <a:cxnLst/>
              <a:rect r="r" b="b" t="t" l="l"/>
              <a:pathLst>
                <a:path h="6023483" w="6970268">
                  <a:moveTo>
                    <a:pt x="0" y="0"/>
                  </a:moveTo>
                  <a:lnTo>
                    <a:pt x="6970268" y="0"/>
                  </a:lnTo>
                  <a:lnTo>
                    <a:pt x="6970268" y="6023483"/>
                  </a:lnTo>
                  <a:lnTo>
                    <a:pt x="0" y="602348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2" r="0" b="-52"/>
              </a:stretch>
            </a:blipFill>
          </p:spPr>
        </p:sp>
      </p:grpSp>
      <p:grpSp>
        <p:nvGrpSpPr>
          <p:cNvPr name="Group 7" id="7"/>
          <p:cNvGrpSpPr/>
          <p:nvPr/>
        </p:nvGrpSpPr>
        <p:grpSpPr>
          <a:xfrm rot="0">
            <a:off x="-176066" y="7052411"/>
            <a:ext cx="4008787" cy="3464243"/>
            <a:chOff x="0" y="0"/>
            <a:chExt cx="5345049" cy="4618991"/>
          </a:xfrm>
        </p:grpSpPr>
        <p:sp>
          <p:nvSpPr>
            <p:cNvPr name="Freeform 8" id="8"/>
            <p:cNvSpPr/>
            <p:nvPr/>
          </p:nvSpPr>
          <p:spPr>
            <a:xfrm flipH="true" flipV="true" rot="0">
              <a:off x="0" y="0"/>
              <a:ext cx="5345049" cy="4618990"/>
            </a:xfrm>
            <a:custGeom>
              <a:avLst/>
              <a:gdLst/>
              <a:ahLst/>
              <a:cxnLst/>
              <a:rect r="r" b="b" t="t" l="l"/>
              <a:pathLst>
                <a:path h="4618990" w="5345049">
                  <a:moveTo>
                    <a:pt x="5345049" y="4618990"/>
                  </a:moveTo>
                  <a:lnTo>
                    <a:pt x="0" y="4618990"/>
                  </a:lnTo>
                  <a:lnTo>
                    <a:pt x="0" y="0"/>
                  </a:lnTo>
                  <a:lnTo>
                    <a:pt x="5345049" y="0"/>
                  </a:lnTo>
                  <a:lnTo>
                    <a:pt x="5345049" y="4618990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2" r="0" b="-52"/>
              </a:stretch>
            </a:blipFill>
          </p:spPr>
        </p:sp>
      </p:grpSp>
      <p:sp>
        <p:nvSpPr>
          <p:cNvPr name="Freeform 9" id="9"/>
          <p:cNvSpPr/>
          <p:nvPr/>
        </p:nvSpPr>
        <p:spPr>
          <a:xfrm flipH="true" flipV="true" rot="0">
            <a:off x="14535190" y="7778549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5448219" y="5016902"/>
                </a:moveTo>
                <a:lnTo>
                  <a:pt x="0" y="5016902"/>
                </a:lnTo>
                <a:lnTo>
                  <a:pt x="0" y="0"/>
                </a:lnTo>
                <a:lnTo>
                  <a:pt x="5448219" y="0"/>
                </a:lnTo>
                <a:lnTo>
                  <a:pt x="5448219" y="5016902"/>
                </a:lnTo>
                <a:close/>
              </a:path>
            </a:pathLst>
          </a:custGeom>
          <a:blipFill>
            <a:blip r:embed="rId2">
              <a:alphaModFix amt="19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grpSp>
        <p:nvGrpSpPr>
          <p:cNvPr name="Group 10" id="10"/>
          <p:cNvGrpSpPr/>
          <p:nvPr/>
        </p:nvGrpSpPr>
        <p:grpSpPr>
          <a:xfrm rot="0">
            <a:off x="185327" y="173069"/>
            <a:ext cx="17920906" cy="9976104"/>
            <a:chOff x="0" y="0"/>
            <a:chExt cx="23894541" cy="13301472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23894542" cy="13301472"/>
            </a:xfrm>
            <a:custGeom>
              <a:avLst/>
              <a:gdLst/>
              <a:ahLst/>
              <a:cxnLst/>
              <a:rect r="r" b="b" t="t" l="l"/>
              <a:pathLst>
                <a:path h="13301472" w="23894542">
                  <a:moveTo>
                    <a:pt x="0" y="0"/>
                  </a:moveTo>
                  <a:lnTo>
                    <a:pt x="23894542" y="0"/>
                  </a:lnTo>
                  <a:lnTo>
                    <a:pt x="23894542" y="13301472"/>
                  </a:lnTo>
                  <a:lnTo>
                    <a:pt x="0" y="1330147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0" t="-9879" r="0" b="-9879"/>
              </a:stretch>
            </a:blipFill>
          </p:spPr>
        </p:sp>
      </p:grpSp>
      <p:sp>
        <p:nvSpPr>
          <p:cNvPr name="Freeform 12" id="12"/>
          <p:cNvSpPr/>
          <p:nvPr/>
        </p:nvSpPr>
        <p:spPr>
          <a:xfrm flipH="false" flipV="false" rot="0">
            <a:off x="0" y="-144661"/>
            <a:ext cx="18288000" cy="1929259"/>
          </a:xfrm>
          <a:custGeom>
            <a:avLst/>
            <a:gdLst/>
            <a:ahLst/>
            <a:cxnLst/>
            <a:rect r="r" b="b" t="t" l="l"/>
            <a:pathLst>
              <a:path h="1929259" w="18288000">
                <a:moveTo>
                  <a:pt x="0" y="0"/>
                </a:moveTo>
                <a:lnTo>
                  <a:pt x="18288000" y="0"/>
                </a:lnTo>
                <a:lnTo>
                  <a:pt x="18288000" y="1929259"/>
                </a:lnTo>
                <a:lnTo>
                  <a:pt x="0" y="1929259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-111" r="0" b="-111"/>
            </a:stretch>
          </a:blipFill>
        </p:spPr>
      </p:sp>
      <p:sp>
        <p:nvSpPr>
          <p:cNvPr name="TextBox 13" id="13"/>
          <p:cNvSpPr txBox="true"/>
          <p:nvPr/>
        </p:nvSpPr>
        <p:spPr>
          <a:xfrm rot="0">
            <a:off x="511198" y="1820656"/>
            <a:ext cx="8222178" cy="77267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719"/>
              </a:lnSpc>
            </a:pPr>
            <a:r>
              <a:rPr lang="en-US" sz="4800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{HYMN6_KN_V4}</a:t>
            </a: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</p:txBody>
      </p:sp>
      <p:sp>
        <p:nvSpPr>
          <p:cNvPr name="TextBox 14" id="14"/>
          <p:cNvSpPr txBox="true"/>
          <p:nvPr/>
        </p:nvSpPr>
        <p:spPr>
          <a:xfrm rot="0">
            <a:off x="9471746" y="1820656"/>
            <a:ext cx="8222178" cy="77267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719"/>
              </a:lnSpc>
            </a:pPr>
            <a:r>
              <a:rPr lang="en-US" sz="4800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{HYMN6_EN_V4}</a:t>
            </a: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</p:txBody>
      </p:sp>
      <p:sp>
        <p:nvSpPr>
          <p:cNvPr name="TextBox 15" id="15"/>
          <p:cNvSpPr txBox="true"/>
          <p:nvPr/>
        </p:nvSpPr>
        <p:spPr>
          <a:xfrm rot="0">
            <a:off x="1211202" y="137356"/>
            <a:ext cx="15865597" cy="79385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98"/>
              </a:lnSpc>
            </a:pPr>
            <a:r>
              <a:rPr lang="en-US" sz="3999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{HYMN6_DES}</a:t>
            </a:r>
          </a:p>
        </p:txBody>
      </p:sp>
    </p:spTree>
  </p:cSld>
  <p:clrMapOvr>
    <a:masterClrMapping/>
  </p:clrMapOvr>
</p:sld>
</file>

<file path=ppt/slides/slide8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798976" y="-1112126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0" y="0"/>
                </a:moveTo>
                <a:lnTo>
                  <a:pt x="5448219" y="0"/>
                </a:lnTo>
                <a:lnTo>
                  <a:pt x="5448219" y="5016902"/>
                </a:lnTo>
                <a:lnTo>
                  <a:pt x="0" y="501690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48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-176066" y="-3525521"/>
            <a:ext cx="18640140" cy="18640140"/>
            <a:chOff x="0" y="0"/>
            <a:chExt cx="24853520" cy="2485352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853519" cy="24853519"/>
            </a:xfrm>
            <a:custGeom>
              <a:avLst/>
              <a:gdLst/>
              <a:ahLst/>
              <a:cxnLst/>
              <a:rect r="r" b="b" t="t" l="l"/>
              <a:pathLst>
                <a:path h="24853519" w="24853519">
                  <a:moveTo>
                    <a:pt x="0" y="0"/>
                  </a:moveTo>
                  <a:lnTo>
                    <a:pt x="24853519" y="0"/>
                  </a:lnTo>
                  <a:lnTo>
                    <a:pt x="24853519" y="24853519"/>
                  </a:lnTo>
                  <a:lnTo>
                    <a:pt x="0" y="2485351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alphaModFix amt="68000"/>
              </a:blip>
              <a:stretch>
                <a:fillRect l="0" t="0" r="0" b="0"/>
              </a:stretch>
            </a:blipFill>
          </p:spPr>
        </p:sp>
      </p:grpSp>
      <p:grpSp>
        <p:nvGrpSpPr>
          <p:cNvPr name="Group 5" id="5"/>
          <p:cNvGrpSpPr/>
          <p:nvPr/>
        </p:nvGrpSpPr>
        <p:grpSpPr>
          <a:xfrm rot="0">
            <a:off x="13236334" y="0"/>
            <a:ext cx="5227701" cy="4517612"/>
            <a:chOff x="0" y="0"/>
            <a:chExt cx="6970268" cy="6023483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6970268" cy="6023483"/>
            </a:xfrm>
            <a:custGeom>
              <a:avLst/>
              <a:gdLst/>
              <a:ahLst/>
              <a:cxnLst/>
              <a:rect r="r" b="b" t="t" l="l"/>
              <a:pathLst>
                <a:path h="6023483" w="6970268">
                  <a:moveTo>
                    <a:pt x="0" y="0"/>
                  </a:moveTo>
                  <a:lnTo>
                    <a:pt x="6970268" y="0"/>
                  </a:lnTo>
                  <a:lnTo>
                    <a:pt x="6970268" y="6023483"/>
                  </a:lnTo>
                  <a:lnTo>
                    <a:pt x="0" y="602348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2" r="0" b="-52"/>
              </a:stretch>
            </a:blipFill>
          </p:spPr>
        </p:sp>
      </p:grpSp>
      <p:grpSp>
        <p:nvGrpSpPr>
          <p:cNvPr name="Group 7" id="7"/>
          <p:cNvGrpSpPr/>
          <p:nvPr/>
        </p:nvGrpSpPr>
        <p:grpSpPr>
          <a:xfrm rot="0">
            <a:off x="-176066" y="7052411"/>
            <a:ext cx="4008787" cy="3464243"/>
            <a:chOff x="0" y="0"/>
            <a:chExt cx="5345049" cy="4618991"/>
          </a:xfrm>
        </p:grpSpPr>
        <p:sp>
          <p:nvSpPr>
            <p:cNvPr name="Freeform 8" id="8"/>
            <p:cNvSpPr/>
            <p:nvPr/>
          </p:nvSpPr>
          <p:spPr>
            <a:xfrm flipH="true" flipV="true" rot="0">
              <a:off x="0" y="0"/>
              <a:ext cx="5345049" cy="4618990"/>
            </a:xfrm>
            <a:custGeom>
              <a:avLst/>
              <a:gdLst/>
              <a:ahLst/>
              <a:cxnLst/>
              <a:rect r="r" b="b" t="t" l="l"/>
              <a:pathLst>
                <a:path h="4618990" w="5345049">
                  <a:moveTo>
                    <a:pt x="5345049" y="4618990"/>
                  </a:moveTo>
                  <a:lnTo>
                    <a:pt x="0" y="4618990"/>
                  </a:lnTo>
                  <a:lnTo>
                    <a:pt x="0" y="0"/>
                  </a:lnTo>
                  <a:lnTo>
                    <a:pt x="5345049" y="0"/>
                  </a:lnTo>
                  <a:lnTo>
                    <a:pt x="5345049" y="4618990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2" r="0" b="-52"/>
              </a:stretch>
            </a:blipFill>
          </p:spPr>
        </p:sp>
      </p:grpSp>
      <p:sp>
        <p:nvSpPr>
          <p:cNvPr name="Freeform 9" id="9"/>
          <p:cNvSpPr/>
          <p:nvPr/>
        </p:nvSpPr>
        <p:spPr>
          <a:xfrm flipH="true" flipV="true" rot="0">
            <a:off x="14535190" y="7778549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5448219" y="5016902"/>
                </a:moveTo>
                <a:lnTo>
                  <a:pt x="0" y="5016902"/>
                </a:lnTo>
                <a:lnTo>
                  <a:pt x="0" y="0"/>
                </a:lnTo>
                <a:lnTo>
                  <a:pt x="5448219" y="0"/>
                </a:lnTo>
                <a:lnTo>
                  <a:pt x="5448219" y="5016902"/>
                </a:lnTo>
                <a:close/>
              </a:path>
            </a:pathLst>
          </a:custGeom>
          <a:blipFill>
            <a:blip r:embed="rId2">
              <a:alphaModFix amt="19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grpSp>
        <p:nvGrpSpPr>
          <p:cNvPr name="Group 10" id="10"/>
          <p:cNvGrpSpPr/>
          <p:nvPr/>
        </p:nvGrpSpPr>
        <p:grpSpPr>
          <a:xfrm rot="0">
            <a:off x="185327" y="173069"/>
            <a:ext cx="17920906" cy="9976104"/>
            <a:chOff x="0" y="0"/>
            <a:chExt cx="23894541" cy="13301472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23894542" cy="13301472"/>
            </a:xfrm>
            <a:custGeom>
              <a:avLst/>
              <a:gdLst/>
              <a:ahLst/>
              <a:cxnLst/>
              <a:rect r="r" b="b" t="t" l="l"/>
              <a:pathLst>
                <a:path h="13301472" w="23894542">
                  <a:moveTo>
                    <a:pt x="0" y="0"/>
                  </a:moveTo>
                  <a:lnTo>
                    <a:pt x="23894542" y="0"/>
                  </a:lnTo>
                  <a:lnTo>
                    <a:pt x="23894542" y="13301472"/>
                  </a:lnTo>
                  <a:lnTo>
                    <a:pt x="0" y="1330147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0" t="-9879" r="0" b="-9879"/>
              </a:stretch>
            </a:blipFill>
          </p:spPr>
        </p:sp>
      </p:grpSp>
      <p:sp>
        <p:nvSpPr>
          <p:cNvPr name="Freeform 12" id="12"/>
          <p:cNvSpPr/>
          <p:nvPr/>
        </p:nvSpPr>
        <p:spPr>
          <a:xfrm flipH="false" flipV="false" rot="0">
            <a:off x="0" y="-144661"/>
            <a:ext cx="18288000" cy="1929259"/>
          </a:xfrm>
          <a:custGeom>
            <a:avLst/>
            <a:gdLst/>
            <a:ahLst/>
            <a:cxnLst/>
            <a:rect r="r" b="b" t="t" l="l"/>
            <a:pathLst>
              <a:path h="1929259" w="18288000">
                <a:moveTo>
                  <a:pt x="0" y="0"/>
                </a:moveTo>
                <a:lnTo>
                  <a:pt x="18288000" y="0"/>
                </a:lnTo>
                <a:lnTo>
                  <a:pt x="18288000" y="1929259"/>
                </a:lnTo>
                <a:lnTo>
                  <a:pt x="0" y="1929259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-111" r="0" b="-111"/>
            </a:stretch>
          </a:blipFill>
        </p:spPr>
      </p:sp>
      <p:sp>
        <p:nvSpPr>
          <p:cNvPr name="TextBox 13" id="13"/>
          <p:cNvSpPr txBox="true"/>
          <p:nvPr/>
        </p:nvSpPr>
        <p:spPr>
          <a:xfrm rot="0">
            <a:off x="511198" y="1820656"/>
            <a:ext cx="8222178" cy="77267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719"/>
              </a:lnSpc>
            </a:pPr>
            <a:r>
              <a:rPr lang="en-US" sz="4800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{HYMN6_KN_V5}</a:t>
            </a: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</p:txBody>
      </p:sp>
      <p:sp>
        <p:nvSpPr>
          <p:cNvPr name="TextBox 14" id="14"/>
          <p:cNvSpPr txBox="true"/>
          <p:nvPr/>
        </p:nvSpPr>
        <p:spPr>
          <a:xfrm rot="0">
            <a:off x="9471746" y="1820656"/>
            <a:ext cx="8222178" cy="77267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719"/>
              </a:lnSpc>
            </a:pPr>
            <a:r>
              <a:rPr lang="en-US" sz="4800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{HYMN6_EN_V5}</a:t>
            </a: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</p:txBody>
      </p:sp>
      <p:sp>
        <p:nvSpPr>
          <p:cNvPr name="TextBox 15" id="15"/>
          <p:cNvSpPr txBox="true"/>
          <p:nvPr/>
        </p:nvSpPr>
        <p:spPr>
          <a:xfrm rot="0">
            <a:off x="1211202" y="137356"/>
            <a:ext cx="15865597" cy="79385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98"/>
              </a:lnSpc>
            </a:pPr>
            <a:r>
              <a:rPr lang="en-US" sz="3999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{HYMN6_DES}</a:t>
            </a:r>
          </a:p>
        </p:txBody>
      </p:sp>
    </p:spTree>
  </p:cSld>
  <p:clrMapOvr>
    <a:masterClrMapping/>
  </p:clrMapOvr>
</p:sld>
</file>

<file path=ppt/slides/slide8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798976" y="-1112126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0" y="0"/>
                </a:moveTo>
                <a:lnTo>
                  <a:pt x="5448219" y="0"/>
                </a:lnTo>
                <a:lnTo>
                  <a:pt x="5448219" y="5016902"/>
                </a:lnTo>
                <a:lnTo>
                  <a:pt x="0" y="501690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48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-176066" y="-3525521"/>
            <a:ext cx="18640140" cy="18640140"/>
            <a:chOff x="0" y="0"/>
            <a:chExt cx="24853520" cy="2485352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853519" cy="24853519"/>
            </a:xfrm>
            <a:custGeom>
              <a:avLst/>
              <a:gdLst/>
              <a:ahLst/>
              <a:cxnLst/>
              <a:rect r="r" b="b" t="t" l="l"/>
              <a:pathLst>
                <a:path h="24853519" w="24853519">
                  <a:moveTo>
                    <a:pt x="0" y="0"/>
                  </a:moveTo>
                  <a:lnTo>
                    <a:pt x="24853519" y="0"/>
                  </a:lnTo>
                  <a:lnTo>
                    <a:pt x="24853519" y="24853519"/>
                  </a:lnTo>
                  <a:lnTo>
                    <a:pt x="0" y="2485351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alphaModFix amt="68000"/>
              </a:blip>
              <a:stretch>
                <a:fillRect l="0" t="0" r="0" b="0"/>
              </a:stretch>
            </a:blipFill>
          </p:spPr>
        </p:sp>
      </p:grpSp>
      <p:grpSp>
        <p:nvGrpSpPr>
          <p:cNvPr name="Group 5" id="5"/>
          <p:cNvGrpSpPr/>
          <p:nvPr/>
        </p:nvGrpSpPr>
        <p:grpSpPr>
          <a:xfrm rot="0">
            <a:off x="13236334" y="0"/>
            <a:ext cx="5227701" cy="4517612"/>
            <a:chOff x="0" y="0"/>
            <a:chExt cx="6970268" cy="6023483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6970268" cy="6023483"/>
            </a:xfrm>
            <a:custGeom>
              <a:avLst/>
              <a:gdLst/>
              <a:ahLst/>
              <a:cxnLst/>
              <a:rect r="r" b="b" t="t" l="l"/>
              <a:pathLst>
                <a:path h="6023483" w="6970268">
                  <a:moveTo>
                    <a:pt x="0" y="0"/>
                  </a:moveTo>
                  <a:lnTo>
                    <a:pt x="6970268" y="0"/>
                  </a:lnTo>
                  <a:lnTo>
                    <a:pt x="6970268" y="6023483"/>
                  </a:lnTo>
                  <a:lnTo>
                    <a:pt x="0" y="602348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2" r="0" b="-52"/>
              </a:stretch>
            </a:blipFill>
          </p:spPr>
        </p:sp>
      </p:grpSp>
      <p:grpSp>
        <p:nvGrpSpPr>
          <p:cNvPr name="Group 7" id="7"/>
          <p:cNvGrpSpPr/>
          <p:nvPr/>
        </p:nvGrpSpPr>
        <p:grpSpPr>
          <a:xfrm rot="0">
            <a:off x="-176066" y="7052411"/>
            <a:ext cx="4008787" cy="3464243"/>
            <a:chOff x="0" y="0"/>
            <a:chExt cx="5345049" cy="4618991"/>
          </a:xfrm>
        </p:grpSpPr>
        <p:sp>
          <p:nvSpPr>
            <p:cNvPr name="Freeform 8" id="8"/>
            <p:cNvSpPr/>
            <p:nvPr/>
          </p:nvSpPr>
          <p:spPr>
            <a:xfrm flipH="true" flipV="true" rot="0">
              <a:off x="0" y="0"/>
              <a:ext cx="5345049" cy="4618990"/>
            </a:xfrm>
            <a:custGeom>
              <a:avLst/>
              <a:gdLst/>
              <a:ahLst/>
              <a:cxnLst/>
              <a:rect r="r" b="b" t="t" l="l"/>
              <a:pathLst>
                <a:path h="4618990" w="5345049">
                  <a:moveTo>
                    <a:pt x="5345049" y="4618990"/>
                  </a:moveTo>
                  <a:lnTo>
                    <a:pt x="0" y="4618990"/>
                  </a:lnTo>
                  <a:lnTo>
                    <a:pt x="0" y="0"/>
                  </a:lnTo>
                  <a:lnTo>
                    <a:pt x="5345049" y="0"/>
                  </a:lnTo>
                  <a:lnTo>
                    <a:pt x="5345049" y="4618990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2" r="0" b="-52"/>
              </a:stretch>
            </a:blipFill>
          </p:spPr>
        </p:sp>
      </p:grpSp>
      <p:sp>
        <p:nvSpPr>
          <p:cNvPr name="Freeform 9" id="9"/>
          <p:cNvSpPr/>
          <p:nvPr/>
        </p:nvSpPr>
        <p:spPr>
          <a:xfrm flipH="true" flipV="true" rot="0">
            <a:off x="14535190" y="7778549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5448219" y="5016902"/>
                </a:moveTo>
                <a:lnTo>
                  <a:pt x="0" y="5016902"/>
                </a:lnTo>
                <a:lnTo>
                  <a:pt x="0" y="0"/>
                </a:lnTo>
                <a:lnTo>
                  <a:pt x="5448219" y="0"/>
                </a:lnTo>
                <a:lnTo>
                  <a:pt x="5448219" y="5016902"/>
                </a:lnTo>
                <a:close/>
              </a:path>
            </a:pathLst>
          </a:custGeom>
          <a:blipFill>
            <a:blip r:embed="rId2">
              <a:alphaModFix amt="19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grpSp>
        <p:nvGrpSpPr>
          <p:cNvPr name="Group 10" id="10"/>
          <p:cNvGrpSpPr/>
          <p:nvPr/>
        </p:nvGrpSpPr>
        <p:grpSpPr>
          <a:xfrm rot="0">
            <a:off x="185327" y="173069"/>
            <a:ext cx="17920906" cy="9976104"/>
            <a:chOff x="0" y="0"/>
            <a:chExt cx="23894541" cy="13301472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23894542" cy="13301472"/>
            </a:xfrm>
            <a:custGeom>
              <a:avLst/>
              <a:gdLst/>
              <a:ahLst/>
              <a:cxnLst/>
              <a:rect r="r" b="b" t="t" l="l"/>
              <a:pathLst>
                <a:path h="13301472" w="23894542">
                  <a:moveTo>
                    <a:pt x="0" y="0"/>
                  </a:moveTo>
                  <a:lnTo>
                    <a:pt x="23894542" y="0"/>
                  </a:lnTo>
                  <a:lnTo>
                    <a:pt x="23894542" y="13301472"/>
                  </a:lnTo>
                  <a:lnTo>
                    <a:pt x="0" y="1330147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0" t="-9879" r="0" b="-9879"/>
              </a:stretch>
            </a:blipFill>
          </p:spPr>
        </p:sp>
      </p:grpSp>
      <p:sp>
        <p:nvSpPr>
          <p:cNvPr name="Freeform 12" id="12"/>
          <p:cNvSpPr/>
          <p:nvPr/>
        </p:nvSpPr>
        <p:spPr>
          <a:xfrm flipH="false" flipV="false" rot="0">
            <a:off x="0" y="-144661"/>
            <a:ext cx="18288000" cy="1929259"/>
          </a:xfrm>
          <a:custGeom>
            <a:avLst/>
            <a:gdLst/>
            <a:ahLst/>
            <a:cxnLst/>
            <a:rect r="r" b="b" t="t" l="l"/>
            <a:pathLst>
              <a:path h="1929259" w="18288000">
                <a:moveTo>
                  <a:pt x="0" y="0"/>
                </a:moveTo>
                <a:lnTo>
                  <a:pt x="18288000" y="0"/>
                </a:lnTo>
                <a:lnTo>
                  <a:pt x="18288000" y="1929259"/>
                </a:lnTo>
                <a:lnTo>
                  <a:pt x="0" y="1929259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-111" r="0" b="-111"/>
            </a:stretch>
          </a:blipFill>
        </p:spPr>
      </p:sp>
      <p:sp>
        <p:nvSpPr>
          <p:cNvPr name="TextBox 13" id="13"/>
          <p:cNvSpPr txBox="true"/>
          <p:nvPr/>
        </p:nvSpPr>
        <p:spPr>
          <a:xfrm rot="0">
            <a:off x="511198" y="1820656"/>
            <a:ext cx="8222178" cy="77267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719"/>
              </a:lnSpc>
            </a:pPr>
            <a:r>
              <a:rPr lang="en-US" sz="4800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{HYMN6_KN_V6}</a:t>
            </a: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</p:txBody>
      </p:sp>
      <p:sp>
        <p:nvSpPr>
          <p:cNvPr name="TextBox 14" id="14"/>
          <p:cNvSpPr txBox="true"/>
          <p:nvPr/>
        </p:nvSpPr>
        <p:spPr>
          <a:xfrm rot="0">
            <a:off x="9471746" y="1820656"/>
            <a:ext cx="8222178" cy="77267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719"/>
              </a:lnSpc>
            </a:pPr>
            <a:r>
              <a:rPr lang="en-US" sz="4800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{HYMN6_EN_V6}</a:t>
            </a: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</p:txBody>
      </p:sp>
      <p:sp>
        <p:nvSpPr>
          <p:cNvPr name="TextBox 15" id="15"/>
          <p:cNvSpPr txBox="true"/>
          <p:nvPr/>
        </p:nvSpPr>
        <p:spPr>
          <a:xfrm rot="0">
            <a:off x="1211202" y="137356"/>
            <a:ext cx="15865597" cy="79385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98"/>
              </a:lnSpc>
            </a:pPr>
            <a:r>
              <a:rPr lang="en-US" sz="3999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{HYMN6_DES}</a:t>
            </a:r>
          </a:p>
        </p:txBody>
      </p:sp>
    </p:spTree>
  </p:cSld>
  <p:clrMapOvr>
    <a:masterClrMapping/>
  </p:clrMapOvr>
</p:sld>
</file>

<file path=ppt/slides/slide8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798976" y="-1112126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0" y="0"/>
                </a:moveTo>
                <a:lnTo>
                  <a:pt x="5448219" y="0"/>
                </a:lnTo>
                <a:lnTo>
                  <a:pt x="5448219" y="5016902"/>
                </a:lnTo>
                <a:lnTo>
                  <a:pt x="0" y="501690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48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-176066" y="-3525521"/>
            <a:ext cx="18640140" cy="18640140"/>
            <a:chOff x="0" y="0"/>
            <a:chExt cx="24853520" cy="2485352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853519" cy="24853519"/>
            </a:xfrm>
            <a:custGeom>
              <a:avLst/>
              <a:gdLst/>
              <a:ahLst/>
              <a:cxnLst/>
              <a:rect r="r" b="b" t="t" l="l"/>
              <a:pathLst>
                <a:path h="24853519" w="24853519">
                  <a:moveTo>
                    <a:pt x="0" y="0"/>
                  </a:moveTo>
                  <a:lnTo>
                    <a:pt x="24853519" y="0"/>
                  </a:lnTo>
                  <a:lnTo>
                    <a:pt x="24853519" y="24853519"/>
                  </a:lnTo>
                  <a:lnTo>
                    <a:pt x="0" y="2485351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alphaModFix amt="68000"/>
              </a:blip>
              <a:stretch>
                <a:fillRect l="0" t="0" r="0" b="0"/>
              </a:stretch>
            </a:blipFill>
          </p:spPr>
        </p:sp>
      </p:grpSp>
      <p:grpSp>
        <p:nvGrpSpPr>
          <p:cNvPr name="Group 5" id="5"/>
          <p:cNvGrpSpPr/>
          <p:nvPr/>
        </p:nvGrpSpPr>
        <p:grpSpPr>
          <a:xfrm rot="0">
            <a:off x="13236334" y="0"/>
            <a:ext cx="5227701" cy="4517612"/>
            <a:chOff x="0" y="0"/>
            <a:chExt cx="6970268" cy="6023483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6970268" cy="6023483"/>
            </a:xfrm>
            <a:custGeom>
              <a:avLst/>
              <a:gdLst/>
              <a:ahLst/>
              <a:cxnLst/>
              <a:rect r="r" b="b" t="t" l="l"/>
              <a:pathLst>
                <a:path h="6023483" w="6970268">
                  <a:moveTo>
                    <a:pt x="0" y="0"/>
                  </a:moveTo>
                  <a:lnTo>
                    <a:pt x="6970268" y="0"/>
                  </a:lnTo>
                  <a:lnTo>
                    <a:pt x="6970268" y="6023483"/>
                  </a:lnTo>
                  <a:lnTo>
                    <a:pt x="0" y="602348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2" r="0" b="-52"/>
              </a:stretch>
            </a:blipFill>
          </p:spPr>
        </p:sp>
      </p:grpSp>
      <p:grpSp>
        <p:nvGrpSpPr>
          <p:cNvPr name="Group 7" id="7"/>
          <p:cNvGrpSpPr/>
          <p:nvPr/>
        </p:nvGrpSpPr>
        <p:grpSpPr>
          <a:xfrm rot="0">
            <a:off x="-176066" y="7052411"/>
            <a:ext cx="4008787" cy="3464243"/>
            <a:chOff x="0" y="0"/>
            <a:chExt cx="5345049" cy="4618991"/>
          </a:xfrm>
        </p:grpSpPr>
        <p:sp>
          <p:nvSpPr>
            <p:cNvPr name="Freeform 8" id="8"/>
            <p:cNvSpPr/>
            <p:nvPr/>
          </p:nvSpPr>
          <p:spPr>
            <a:xfrm flipH="true" flipV="true" rot="0">
              <a:off x="0" y="0"/>
              <a:ext cx="5345049" cy="4618990"/>
            </a:xfrm>
            <a:custGeom>
              <a:avLst/>
              <a:gdLst/>
              <a:ahLst/>
              <a:cxnLst/>
              <a:rect r="r" b="b" t="t" l="l"/>
              <a:pathLst>
                <a:path h="4618990" w="5345049">
                  <a:moveTo>
                    <a:pt x="5345049" y="4618990"/>
                  </a:moveTo>
                  <a:lnTo>
                    <a:pt x="0" y="4618990"/>
                  </a:lnTo>
                  <a:lnTo>
                    <a:pt x="0" y="0"/>
                  </a:lnTo>
                  <a:lnTo>
                    <a:pt x="5345049" y="0"/>
                  </a:lnTo>
                  <a:lnTo>
                    <a:pt x="5345049" y="4618990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2" r="0" b="-52"/>
              </a:stretch>
            </a:blipFill>
          </p:spPr>
        </p:sp>
      </p:grpSp>
      <p:sp>
        <p:nvSpPr>
          <p:cNvPr name="Freeform 9" id="9"/>
          <p:cNvSpPr/>
          <p:nvPr/>
        </p:nvSpPr>
        <p:spPr>
          <a:xfrm flipH="true" flipV="true" rot="0">
            <a:off x="14535190" y="7778549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5448219" y="5016902"/>
                </a:moveTo>
                <a:lnTo>
                  <a:pt x="0" y="5016902"/>
                </a:lnTo>
                <a:lnTo>
                  <a:pt x="0" y="0"/>
                </a:lnTo>
                <a:lnTo>
                  <a:pt x="5448219" y="0"/>
                </a:lnTo>
                <a:lnTo>
                  <a:pt x="5448219" y="5016902"/>
                </a:lnTo>
                <a:close/>
              </a:path>
            </a:pathLst>
          </a:custGeom>
          <a:blipFill>
            <a:blip r:embed="rId2">
              <a:alphaModFix amt="19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grpSp>
        <p:nvGrpSpPr>
          <p:cNvPr name="Group 10" id="10"/>
          <p:cNvGrpSpPr/>
          <p:nvPr/>
        </p:nvGrpSpPr>
        <p:grpSpPr>
          <a:xfrm rot="0">
            <a:off x="185327" y="173069"/>
            <a:ext cx="17920906" cy="9976104"/>
            <a:chOff x="0" y="0"/>
            <a:chExt cx="23894541" cy="13301472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23894542" cy="13301472"/>
            </a:xfrm>
            <a:custGeom>
              <a:avLst/>
              <a:gdLst/>
              <a:ahLst/>
              <a:cxnLst/>
              <a:rect r="r" b="b" t="t" l="l"/>
              <a:pathLst>
                <a:path h="13301472" w="23894542">
                  <a:moveTo>
                    <a:pt x="0" y="0"/>
                  </a:moveTo>
                  <a:lnTo>
                    <a:pt x="23894542" y="0"/>
                  </a:lnTo>
                  <a:lnTo>
                    <a:pt x="23894542" y="13301472"/>
                  </a:lnTo>
                  <a:lnTo>
                    <a:pt x="0" y="1330147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0" t="-9879" r="0" b="-9879"/>
              </a:stretch>
            </a:blipFill>
          </p:spPr>
        </p:sp>
      </p:grpSp>
      <p:sp>
        <p:nvSpPr>
          <p:cNvPr name="Freeform 12" id="12"/>
          <p:cNvSpPr/>
          <p:nvPr/>
        </p:nvSpPr>
        <p:spPr>
          <a:xfrm flipH="false" flipV="false" rot="0">
            <a:off x="0" y="-144661"/>
            <a:ext cx="18288000" cy="1929259"/>
          </a:xfrm>
          <a:custGeom>
            <a:avLst/>
            <a:gdLst/>
            <a:ahLst/>
            <a:cxnLst/>
            <a:rect r="r" b="b" t="t" l="l"/>
            <a:pathLst>
              <a:path h="1929259" w="18288000">
                <a:moveTo>
                  <a:pt x="0" y="0"/>
                </a:moveTo>
                <a:lnTo>
                  <a:pt x="18288000" y="0"/>
                </a:lnTo>
                <a:lnTo>
                  <a:pt x="18288000" y="1929259"/>
                </a:lnTo>
                <a:lnTo>
                  <a:pt x="0" y="1929259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-111" r="0" b="-111"/>
            </a:stretch>
          </a:blipFill>
        </p:spPr>
      </p:sp>
      <p:sp>
        <p:nvSpPr>
          <p:cNvPr name="TextBox 13" id="13"/>
          <p:cNvSpPr txBox="true"/>
          <p:nvPr/>
        </p:nvSpPr>
        <p:spPr>
          <a:xfrm rot="0">
            <a:off x="511198" y="1820656"/>
            <a:ext cx="8222178" cy="77267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719"/>
              </a:lnSpc>
            </a:pPr>
            <a:r>
              <a:rPr lang="en-US" sz="4800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{HYMN6_KN_V7}</a:t>
            </a: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</p:txBody>
      </p:sp>
      <p:sp>
        <p:nvSpPr>
          <p:cNvPr name="TextBox 14" id="14"/>
          <p:cNvSpPr txBox="true"/>
          <p:nvPr/>
        </p:nvSpPr>
        <p:spPr>
          <a:xfrm rot="0">
            <a:off x="9471746" y="1820656"/>
            <a:ext cx="8222178" cy="77267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719"/>
              </a:lnSpc>
            </a:pPr>
            <a:r>
              <a:rPr lang="en-US" sz="4800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{HYMN6_EN_V7}</a:t>
            </a: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</p:txBody>
      </p:sp>
      <p:sp>
        <p:nvSpPr>
          <p:cNvPr name="TextBox 15" id="15"/>
          <p:cNvSpPr txBox="true"/>
          <p:nvPr/>
        </p:nvSpPr>
        <p:spPr>
          <a:xfrm rot="0">
            <a:off x="1211202" y="137356"/>
            <a:ext cx="15865597" cy="79385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98"/>
              </a:lnSpc>
            </a:pPr>
            <a:r>
              <a:rPr lang="en-US" sz="3999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{HYMN6_DES}</a:t>
            </a:r>
          </a:p>
        </p:txBody>
      </p:sp>
    </p:spTree>
  </p:cSld>
  <p:clrMapOvr>
    <a:masterClrMapping/>
  </p:clrMapOvr>
</p:sld>
</file>

<file path=ppt/slides/slide8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798976" y="-1112126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0" y="0"/>
                </a:moveTo>
                <a:lnTo>
                  <a:pt x="5448219" y="0"/>
                </a:lnTo>
                <a:lnTo>
                  <a:pt x="5448219" y="5016902"/>
                </a:lnTo>
                <a:lnTo>
                  <a:pt x="0" y="501690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48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-176066" y="-3525521"/>
            <a:ext cx="18640140" cy="18640140"/>
            <a:chOff x="0" y="0"/>
            <a:chExt cx="24853520" cy="2485352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853519" cy="24853519"/>
            </a:xfrm>
            <a:custGeom>
              <a:avLst/>
              <a:gdLst/>
              <a:ahLst/>
              <a:cxnLst/>
              <a:rect r="r" b="b" t="t" l="l"/>
              <a:pathLst>
                <a:path h="24853519" w="24853519">
                  <a:moveTo>
                    <a:pt x="0" y="0"/>
                  </a:moveTo>
                  <a:lnTo>
                    <a:pt x="24853519" y="0"/>
                  </a:lnTo>
                  <a:lnTo>
                    <a:pt x="24853519" y="24853519"/>
                  </a:lnTo>
                  <a:lnTo>
                    <a:pt x="0" y="2485351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alphaModFix amt="68000"/>
              </a:blip>
              <a:stretch>
                <a:fillRect l="0" t="0" r="0" b="0"/>
              </a:stretch>
            </a:blipFill>
          </p:spPr>
        </p:sp>
      </p:grpSp>
      <p:grpSp>
        <p:nvGrpSpPr>
          <p:cNvPr name="Group 5" id="5"/>
          <p:cNvGrpSpPr/>
          <p:nvPr/>
        </p:nvGrpSpPr>
        <p:grpSpPr>
          <a:xfrm rot="0">
            <a:off x="13236334" y="0"/>
            <a:ext cx="5227701" cy="4517612"/>
            <a:chOff x="0" y="0"/>
            <a:chExt cx="6970268" cy="6023483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6970268" cy="6023483"/>
            </a:xfrm>
            <a:custGeom>
              <a:avLst/>
              <a:gdLst/>
              <a:ahLst/>
              <a:cxnLst/>
              <a:rect r="r" b="b" t="t" l="l"/>
              <a:pathLst>
                <a:path h="6023483" w="6970268">
                  <a:moveTo>
                    <a:pt x="0" y="0"/>
                  </a:moveTo>
                  <a:lnTo>
                    <a:pt x="6970268" y="0"/>
                  </a:lnTo>
                  <a:lnTo>
                    <a:pt x="6970268" y="6023483"/>
                  </a:lnTo>
                  <a:lnTo>
                    <a:pt x="0" y="602348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2" r="0" b="-52"/>
              </a:stretch>
            </a:blipFill>
          </p:spPr>
        </p:sp>
      </p:grpSp>
      <p:grpSp>
        <p:nvGrpSpPr>
          <p:cNvPr name="Group 7" id="7"/>
          <p:cNvGrpSpPr/>
          <p:nvPr/>
        </p:nvGrpSpPr>
        <p:grpSpPr>
          <a:xfrm rot="0">
            <a:off x="-176066" y="7052411"/>
            <a:ext cx="4008787" cy="3464243"/>
            <a:chOff x="0" y="0"/>
            <a:chExt cx="5345049" cy="4618991"/>
          </a:xfrm>
        </p:grpSpPr>
        <p:sp>
          <p:nvSpPr>
            <p:cNvPr name="Freeform 8" id="8"/>
            <p:cNvSpPr/>
            <p:nvPr/>
          </p:nvSpPr>
          <p:spPr>
            <a:xfrm flipH="true" flipV="true" rot="0">
              <a:off x="0" y="0"/>
              <a:ext cx="5345049" cy="4618990"/>
            </a:xfrm>
            <a:custGeom>
              <a:avLst/>
              <a:gdLst/>
              <a:ahLst/>
              <a:cxnLst/>
              <a:rect r="r" b="b" t="t" l="l"/>
              <a:pathLst>
                <a:path h="4618990" w="5345049">
                  <a:moveTo>
                    <a:pt x="5345049" y="4618990"/>
                  </a:moveTo>
                  <a:lnTo>
                    <a:pt x="0" y="4618990"/>
                  </a:lnTo>
                  <a:lnTo>
                    <a:pt x="0" y="0"/>
                  </a:lnTo>
                  <a:lnTo>
                    <a:pt x="5345049" y="0"/>
                  </a:lnTo>
                  <a:lnTo>
                    <a:pt x="5345049" y="4618990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2" r="0" b="-52"/>
              </a:stretch>
            </a:blipFill>
          </p:spPr>
        </p:sp>
      </p:grpSp>
      <p:sp>
        <p:nvSpPr>
          <p:cNvPr name="Freeform 9" id="9"/>
          <p:cNvSpPr/>
          <p:nvPr/>
        </p:nvSpPr>
        <p:spPr>
          <a:xfrm flipH="true" flipV="true" rot="0">
            <a:off x="14535190" y="7778549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5448219" y="5016902"/>
                </a:moveTo>
                <a:lnTo>
                  <a:pt x="0" y="5016902"/>
                </a:lnTo>
                <a:lnTo>
                  <a:pt x="0" y="0"/>
                </a:lnTo>
                <a:lnTo>
                  <a:pt x="5448219" y="0"/>
                </a:lnTo>
                <a:lnTo>
                  <a:pt x="5448219" y="5016902"/>
                </a:lnTo>
                <a:close/>
              </a:path>
            </a:pathLst>
          </a:custGeom>
          <a:blipFill>
            <a:blip r:embed="rId2">
              <a:alphaModFix amt="19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grpSp>
        <p:nvGrpSpPr>
          <p:cNvPr name="Group 10" id="10"/>
          <p:cNvGrpSpPr/>
          <p:nvPr/>
        </p:nvGrpSpPr>
        <p:grpSpPr>
          <a:xfrm rot="0">
            <a:off x="185327" y="173069"/>
            <a:ext cx="17920906" cy="9976104"/>
            <a:chOff x="0" y="0"/>
            <a:chExt cx="23894541" cy="13301472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23894542" cy="13301472"/>
            </a:xfrm>
            <a:custGeom>
              <a:avLst/>
              <a:gdLst/>
              <a:ahLst/>
              <a:cxnLst/>
              <a:rect r="r" b="b" t="t" l="l"/>
              <a:pathLst>
                <a:path h="13301472" w="23894542">
                  <a:moveTo>
                    <a:pt x="0" y="0"/>
                  </a:moveTo>
                  <a:lnTo>
                    <a:pt x="23894542" y="0"/>
                  </a:lnTo>
                  <a:lnTo>
                    <a:pt x="23894542" y="13301472"/>
                  </a:lnTo>
                  <a:lnTo>
                    <a:pt x="0" y="1330147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0" t="-9879" r="0" b="-9879"/>
              </a:stretch>
            </a:blipFill>
          </p:spPr>
        </p:sp>
      </p:grpSp>
      <p:sp>
        <p:nvSpPr>
          <p:cNvPr name="Freeform 12" id="12"/>
          <p:cNvSpPr/>
          <p:nvPr/>
        </p:nvSpPr>
        <p:spPr>
          <a:xfrm flipH="false" flipV="false" rot="0">
            <a:off x="0" y="-144661"/>
            <a:ext cx="18288000" cy="1929259"/>
          </a:xfrm>
          <a:custGeom>
            <a:avLst/>
            <a:gdLst/>
            <a:ahLst/>
            <a:cxnLst/>
            <a:rect r="r" b="b" t="t" l="l"/>
            <a:pathLst>
              <a:path h="1929259" w="18288000">
                <a:moveTo>
                  <a:pt x="0" y="0"/>
                </a:moveTo>
                <a:lnTo>
                  <a:pt x="18288000" y="0"/>
                </a:lnTo>
                <a:lnTo>
                  <a:pt x="18288000" y="1929259"/>
                </a:lnTo>
                <a:lnTo>
                  <a:pt x="0" y="1929259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-111" r="0" b="-111"/>
            </a:stretch>
          </a:blipFill>
        </p:spPr>
      </p:sp>
      <p:sp>
        <p:nvSpPr>
          <p:cNvPr name="TextBox 13" id="13"/>
          <p:cNvSpPr txBox="true"/>
          <p:nvPr/>
        </p:nvSpPr>
        <p:spPr>
          <a:xfrm rot="0">
            <a:off x="511198" y="1820656"/>
            <a:ext cx="8222178" cy="77267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719"/>
              </a:lnSpc>
            </a:pPr>
            <a:r>
              <a:rPr lang="en-US" sz="4800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{HYMN6_KN_V8}</a:t>
            </a: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</p:txBody>
      </p:sp>
      <p:sp>
        <p:nvSpPr>
          <p:cNvPr name="TextBox 14" id="14"/>
          <p:cNvSpPr txBox="true"/>
          <p:nvPr/>
        </p:nvSpPr>
        <p:spPr>
          <a:xfrm rot="0">
            <a:off x="9471746" y="1820656"/>
            <a:ext cx="8222178" cy="77267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719"/>
              </a:lnSpc>
            </a:pPr>
            <a:r>
              <a:rPr lang="en-US" sz="4800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{HYMN6_EN_V8}</a:t>
            </a: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</p:txBody>
      </p:sp>
      <p:sp>
        <p:nvSpPr>
          <p:cNvPr name="TextBox 15" id="15"/>
          <p:cNvSpPr txBox="true"/>
          <p:nvPr/>
        </p:nvSpPr>
        <p:spPr>
          <a:xfrm rot="0">
            <a:off x="1211202" y="137356"/>
            <a:ext cx="15865597" cy="79385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98"/>
              </a:lnSpc>
            </a:pPr>
            <a:r>
              <a:rPr lang="en-US" sz="3999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{HYMN6_DES}</a:t>
            </a:r>
          </a:p>
        </p:txBody>
      </p:sp>
    </p:spTree>
  </p:cSld>
  <p:clrMapOvr>
    <a:masterClrMapping/>
  </p:clrMapOvr>
</p:sld>
</file>

<file path=ppt/slides/slide8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798976" y="-1112126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0" y="0"/>
                </a:moveTo>
                <a:lnTo>
                  <a:pt x="5448219" y="0"/>
                </a:lnTo>
                <a:lnTo>
                  <a:pt x="5448219" y="5016902"/>
                </a:lnTo>
                <a:lnTo>
                  <a:pt x="0" y="501690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48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-176066" y="-3525521"/>
            <a:ext cx="18640140" cy="18640140"/>
            <a:chOff x="0" y="0"/>
            <a:chExt cx="24853520" cy="2485352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853519" cy="24853519"/>
            </a:xfrm>
            <a:custGeom>
              <a:avLst/>
              <a:gdLst/>
              <a:ahLst/>
              <a:cxnLst/>
              <a:rect r="r" b="b" t="t" l="l"/>
              <a:pathLst>
                <a:path h="24853519" w="24853519">
                  <a:moveTo>
                    <a:pt x="0" y="0"/>
                  </a:moveTo>
                  <a:lnTo>
                    <a:pt x="24853519" y="0"/>
                  </a:lnTo>
                  <a:lnTo>
                    <a:pt x="24853519" y="24853519"/>
                  </a:lnTo>
                  <a:lnTo>
                    <a:pt x="0" y="2485351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alphaModFix amt="68000"/>
              </a:blip>
              <a:stretch>
                <a:fillRect l="0" t="0" r="0" b="0"/>
              </a:stretch>
            </a:blipFill>
          </p:spPr>
        </p:sp>
      </p:grpSp>
      <p:grpSp>
        <p:nvGrpSpPr>
          <p:cNvPr name="Group 5" id="5"/>
          <p:cNvGrpSpPr/>
          <p:nvPr/>
        </p:nvGrpSpPr>
        <p:grpSpPr>
          <a:xfrm rot="0">
            <a:off x="13236334" y="0"/>
            <a:ext cx="5227701" cy="4517612"/>
            <a:chOff x="0" y="0"/>
            <a:chExt cx="6970268" cy="6023483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6970268" cy="6023483"/>
            </a:xfrm>
            <a:custGeom>
              <a:avLst/>
              <a:gdLst/>
              <a:ahLst/>
              <a:cxnLst/>
              <a:rect r="r" b="b" t="t" l="l"/>
              <a:pathLst>
                <a:path h="6023483" w="6970268">
                  <a:moveTo>
                    <a:pt x="0" y="0"/>
                  </a:moveTo>
                  <a:lnTo>
                    <a:pt x="6970268" y="0"/>
                  </a:lnTo>
                  <a:lnTo>
                    <a:pt x="6970268" y="6023483"/>
                  </a:lnTo>
                  <a:lnTo>
                    <a:pt x="0" y="602348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2" r="0" b="-52"/>
              </a:stretch>
            </a:blipFill>
          </p:spPr>
        </p:sp>
      </p:grpSp>
      <p:grpSp>
        <p:nvGrpSpPr>
          <p:cNvPr name="Group 7" id="7"/>
          <p:cNvGrpSpPr/>
          <p:nvPr/>
        </p:nvGrpSpPr>
        <p:grpSpPr>
          <a:xfrm rot="0">
            <a:off x="-176066" y="5999066"/>
            <a:ext cx="5227701" cy="4517612"/>
            <a:chOff x="0" y="0"/>
            <a:chExt cx="6970268" cy="6023483"/>
          </a:xfrm>
        </p:grpSpPr>
        <p:sp>
          <p:nvSpPr>
            <p:cNvPr name="Freeform 8" id="8"/>
            <p:cNvSpPr/>
            <p:nvPr/>
          </p:nvSpPr>
          <p:spPr>
            <a:xfrm flipH="true" flipV="true" rot="0">
              <a:off x="0" y="0"/>
              <a:ext cx="6970268" cy="6023483"/>
            </a:xfrm>
            <a:custGeom>
              <a:avLst/>
              <a:gdLst/>
              <a:ahLst/>
              <a:cxnLst/>
              <a:rect r="r" b="b" t="t" l="l"/>
              <a:pathLst>
                <a:path h="6023483" w="6970268">
                  <a:moveTo>
                    <a:pt x="6970268" y="6023483"/>
                  </a:moveTo>
                  <a:lnTo>
                    <a:pt x="0" y="6023483"/>
                  </a:lnTo>
                  <a:lnTo>
                    <a:pt x="0" y="0"/>
                  </a:lnTo>
                  <a:lnTo>
                    <a:pt x="6970268" y="0"/>
                  </a:lnTo>
                  <a:lnTo>
                    <a:pt x="6970268" y="6023483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2" r="0" b="-52"/>
              </a:stretch>
            </a:blipFill>
          </p:spPr>
        </p:sp>
      </p:grpSp>
      <p:sp>
        <p:nvSpPr>
          <p:cNvPr name="Freeform 9" id="9"/>
          <p:cNvSpPr/>
          <p:nvPr/>
        </p:nvSpPr>
        <p:spPr>
          <a:xfrm flipH="true" flipV="true" rot="0">
            <a:off x="14535190" y="7778549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5448219" y="5016902"/>
                </a:moveTo>
                <a:lnTo>
                  <a:pt x="0" y="5016902"/>
                </a:lnTo>
                <a:lnTo>
                  <a:pt x="0" y="0"/>
                </a:lnTo>
                <a:lnTo>
                  <a:pt x="5448219" y="0"/>
                </a:lnTo>
                <a:lnTo>
                  <a:pt x="5448219" y="5016902"/>
                </a:lnTo>
                <a:close/>
              </a:path>
            </a:pathLst>
          </a:custGeom>
          <a:blipFill>
            <a:blip r:embed="rId2">
              <a:alphaModFix amt="19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sp>
        <p:nvSpPr>
          <p:cNvPr name="TextBox 10" id="10"/>
          <p:cNvSpPr txBox="true"/>
          <p:nvPr/>
        </p:nvSpPr>
        <p:spPr>
          <a:xfrm rot="0">
            <a:off x="1600200" y="3593115"/>
            <a:ext cx="15429489" cy="182460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4930"/>
              </a:lnSpc>
            </a:pPr>
            <a:r>
              <a:rPr lang="en-US" sz="10665" b="true">
                <a:solidFill>
                  <a:srgbClr val="000000"/>
                </a:solidFill>
                <a:latin typeface="Aptos Bold"/>
                <a:ea typeface="Aptos Bold"/>
                <a:cs typeface="Aptos Bold"/>
                <a:sym typeface="Aptos Bold"/>
              </a:rPr>
              <a:t>{HYMN7_DES}</a:t>
            </a:r>
          </a:p>
        </p:txBody>
      </p:sp>
    </p:spTree>
  </p:cSld>
  <p:clrMapOvr>
    <a:masterClrMapping/>
  </p:clrMapOvr>
</p:sld>
</file>

<file path=ppt/slides/slide8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798976" y="-1112126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0" y="0"/>
                </a:moveTo>
                <a:lnTo>
                  <a:pt x="5448219" y="0"/>
                </a:lnTo>
                <a:lnTo>
                  <a:pt x="5448219" y="5016902"/>
                </a:lnTo>
                <a:lnTo>
                  <a:pt x="0" y="501690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48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-176066" y="-3525521"/>
            <a:ext cx="18640140" cy="18640140"/>
            <a:chOff x="0" y="0"/>
            <a:chExt cx="24853520" cy="2485352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853519" cy="24853519"/>
            </a:xfrm>
            <a:custGeom>
              <a:avLst/>
              <a:gdLst/>
              <a:ahLst/>
              <a:cxnLst/>
              <a:rect r="r" b="b" t="t" l="l"/>
              <a:pathLst>
                <a:path h="24853519" w="24853519">
                  <a:moveTo>
                    <a:pt x="0" y="0"/>
                  </a:moveTo>
                  <a:lnTo>
                    <a:pt x="24853519" y="0"/>
                  </a:lnTo>
                  <a:lnTo>
                    <a:pt x="24853519" y="24853519"/>
                  </a:lnTo>
                  <a:lnTo>
                    <a:pt x="0" y="2485351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alphaModFix amt="68000"/>
              </a:blip>
              <a:stretch>
                <a:fillRect l="0" t="0" r="0" b="0"/>
              </a:stretch>
            </a:blipFill>
          </p:spPr>
        </p:sp>
      </p:grpSp>
      <p:grpSp>
        <p:nvGrpSpPr>
          <p:cNvPr name="Group 5" id="5"/>
          <p:cNvGrpSpPr/>
          <p:nvPr/>
        </p:nvGrpSpPr>
        <p:grpSpPr>
          <a:xfrm rot="0">
            <a:off x="13236334" y="0"/>
            <a:ext cx="5227701" cy="4517612"/>
            <a:chOff x="0" y="0"/>
            <a:chExt cx="6970268" cy="6023483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6970268" cy="6023483"/>
            </a:xfrm>
            <a:custGeom>
              <a:avLst/>
              <a:gdLst/>
              <a:ahLst/>
              <a:cxnLst/>
              <a:rect r="r" b="b" t="t" l="l"/>
              <a:pathLst>
                <a:path h="6023483" w="6970268">
                  <a:moveTo>
                    <a:pt x="0" y="0"/>
                  </a:moveTo>
                  <a:lnTo>
                    <a:pt x="6970268" y="0"/>
                  </a:lnTo>
                  <a:lnTo>
                    <a:pt x="6970268" y="6023483"/>
                  </a:lnTo>
                  <a:lnTo>
                    <a:pt x="0" y="602348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2" r="0" b="-52"/>
              </a:stretch>
            </a:blipFill>
          </p:spPr>
        </p:sp>
      </p:grpSp>
      <p:grpSp>
        <p:nvGrpSpPr>
          <p:cNvPr name="Group 7" id="7"/>
          <p:cNvGrpSpPr/>
          <p:nvPr/>
        </p:nvGrpSpPr>
        <p:grpSpPr>
          <a:xfrm rot="0">
            <a:off x="-176066" y="7052411"/>
            <a:ext cx="4008787" cy="3464243"/>
            <a:chOff x="0" y="0"/>
            <a:chExt cx="5345049" cy="4618991"/>
          </a:xfrm>
        </p:grpSpPr>
        <p:sp>
          <p:nvSpPr>
            <p:cNvPr name="Freeform 8" id="8"/>
            <p:cNvSpPr/>
            <p:nvPr/>
          </p:nvSpPr>
          <p:spPr>
            <a:xfrm flipH="true" flipV="true" rot="0">
              <a:off x="0" y="0"/>
              <a:ext cx="5345049" cy="4618990"/>
            </a:xfrm>
            <a:custGeom>
              <a:avLst/>
              <a:gdLst/>
              <a:ahLst/>
              <a:cxnLst/>
              <a:rect r="r" b="b" t="t" l="l"/>
              <a:pathLst>
                <a:path h="4618990" w="5345049">
                  <a:moveTo>
                    <a:pt x="5345049" y="4618990"/>
                  </a:moveTo>
                  <a:lnTo>
                    <a:pt x="0" y="4618990"/>
                  </a:lnTo>
                  <a:lnTo>
                    <a:pt x="0" y="0"/>
                  </a:lnTo>
                  <a:lnTo>
                    <a:pt x="5345049" y="0"/>
                  </a:lnTo>
                  <a:lnTo>
                    <a:pt x="5345049" y="4618990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2" r="0" b="-52"/>
              </a:stretch>
            </a:blipFill>
          </p:spPr>
        </p:sp>
      </p:grpSp>
      <p:sp>
        <p:nvSpPr>
          <p:cNvPr name="Freeform 9" id="9"/>
          <p:cNvSpPr/>
          <p:nvPr/>
        </p:nvSpPr>
        <p:spPr>
          <a:xfrm flipH="true" flipV="true" rot="0">
            <a:off x="14535190" y="7778549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5448219" y="5016902"/>
                </a:moveTo>
                <a:lnTo>
                  <a:pt x="0" y="5016902"/>
                </a:lnTo>
                <a:lnTo>
                  <a:pt x="0" y="0"/>
                </a:lnTo>
                <a:lnTo>
                  <a:pt x="5448219" y="0"/>
                </a:lnTo>
                <a:lnTo>
                  <a:pt x="5448219" y="5016902"/>
                </a:lnTo>
                <a:close/>
              </a:path>
            </a:pathLst>
          </a:custGeom>
          <a:blipFill>
            <a:blip r:embed="rId2">
              <a:alphaModFix amt="19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grpSp>
        <p:nvGrpSpPr>
          <p:cNvPr name="Group 10" id="10"/>
          <p:cNvGrpSpPr/>
          <p:nvPr/>
        </p:nvGrpSpPr>
        <p:grpSpPr>
          <a:xfrm rot="0">
            <a:off x="185327" y="173069"/>
            <a:ext cx="17920906" cy="9976104"/>
            <a:chOff x="0" y="0"/>
            <a:chExt cx="23894541" cy="13301472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23894542" cy="13301472"/>
            </a:xfrm>
            <a:custGeom>
              <a:avLst/>
              <a:gdLst/>
              <a:ahLst/>
              <a:cxnLst/>
              <a:rect r="r" b="b" t="t" l="l"/>
              <a:pathLst>
                <a:path h="13301472" w="23894542">
                  <a:moveTo>
                    <a:pt x="0" y="0"/>
                  </a:moveTo>
                  <a:lnTo>
                    <a:pt x="23894542" y="0"/>
                  </a:lnTo>
                  <a:lnTo>
                    <a:pt x="23894542" y="13301472"/>
                  </a:lnTo>
                  <a:lnTo>
                    <a:pt x="0" y="1330147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0" t="-9879" r="0" b="-9879"/>
              </a:stretch>
            </a:blipFill>
          </p:spPr>
        </p:sp>
      </p:grpSp>
      <p:sp>
        <p:nvSpPr>
          <p:cNvPr name="Freeform 12" id="12"/>
          <p:cNvSpPr/>
          <p:nvPr/>
        </p:nvSpPr>
        <p:spPr>
          <a:xfrm flipH="false" flipV="false" rot="0">
            <a:off x="0" y="-144661"/>
            <a:ext cx="18288000" cy="1929259"/>
          </a:xfrm>
          <a:custGeom>
            <a:avLst/>
            <a:gdLst/>
            <a:ahLst/>
            <a:cxnLst/>
            <a:rect r="r" b="b" t="t" l="l"/>
            <a:pathLst>
              <a:path h="1929259" w="18288000">
                <a:moveTo>
                  <a:pt x="0" y="0"/>
                </a:moveTo>
                <a:lnTo>
                  <a:pt x="18288000" y="0"/>
                </a:lnTo>
                <a:lnTo>
                  <a:pt x="18288000" y="1929259"/>
                </a:lnTo>
                <a:lnTo>
                  <a:pt x="0" y="1929259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-111" r="0" b="-111"/>
            </a:stretch>
          </a:blipFill>
        </p:spPr>
      </p:sp>
      <p:sp>
        <p:nvSpPr>
          <p:cNvPr name="TextBox 13" id="13"/>
          <p:cNvSpPr txBox="true"/>
          <p:nvPr/>
        </p:nvSpPr>
        <p:spPr>
          <a:xfrm rot="0">
            <a:off x="1211202" y="137356"/>
            <a:ext cx="15865597" cy="79385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98"/>
              </a:lnSpc>
            </a:pPr>
            <a:r>
              <a:rPr lang="en-US" sz="3999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{HYMN7_DES}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511198" y="1820656"/>
            <a:ext cx="8222178" cy="77267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719"/>
              </a:lnSpc>
            </a:pPr>
            <a:r>
              <a:rPr lang="en-US" sz="4800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{HYMN7_KN_V1}</a:t>
            </a: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</p:txBody>
      </p:sp>
      <p:sp>
        <p:nvSpPr>
          <p:cNvPr name="TextBox 15" id="15"/>
          <p:cNvSpPr txBox="true"/>
          <p:nvPr/>
        </p:nvSpPr>
        <p:spPr>
          <a:xfrm rot="0">
            <a:off x="9471746" y="1820656"/>
            <a:ext cx="8222178" cy="77267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719"/>
              </a:lnSpc>
            </a:pPr>
            <a:r>
              <a:rPr lang="en-US" sz="4800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{HYMN7_EN_V1}</a:t>
            </a: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</p:txBody>
      </p:sp>
    </p:spTree>
  </p:cSld>
  <p:clrMapOvr>
    <a:masterClrMapping/>
  </p:clrMapOvr>
</p:sld>
</file>

<file path=ppt/slides/slide8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798976" y="-1112126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0" y="0"/>
                </a:moveTo>
                <a:lnTo>
                  <a:pt x="5448219" y="0"/>
                </a:lnTo>
                <a:lnTo>
                  <a:pt x="5448219" y="5016902"/>
                </a:lnTo>
                <a:lnTo>
                  <a:pt x="0" y="501690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48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-176066" y="-3525521"/>
            <a:ext cx="18640140" cy="18640140"/>
            <a:chOff x="0" y="0"/>
            <a:chExt cx="24853520" cy="2485352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853519" cy="24853519"/>
            </a:xfrm>
            <a:custGeom>
              <a:avLst/>
              <a:gdLst/>
              <a:ahLst/>
              <a:cxnLst/>
              <a:rect r="r" b="b" t="t" l="l"/>
              <a:pathLst>
                <a:path h="24853519" w="24853519">
                  <a:moveTo>
                    <a:pt x="0" y="0"/>
                  </a:moveTo>
                  <a:lnTo>
                    <a:pt x="24853519" y="0"/>
                  </a:lnTo>
                  <a:lnTo>
                    <a:pt x="24853519" y="24853519"/>
                  </a:lnTo>
                  <a:lnTo>
                    <a:pt x="0" y="2485351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alphaModFix amt="68000"/>
              </a:blip>
              <a:stretch>
                <a:fillRect l="0" t="0" r="0" b="0"/>
              </a:stretch>
            </a:blipFill>
          </p:spPr>
        </p:sp>
      </p:grpSp>
      <p:grpSp>
        <p:nvGrpSpPr>
          <p:cNvPr name="Group 5" id="5"/>
          <p:cNvGrpSpPr/>
          <p:nvPr/>
        </p:nvGrpSpPr>
        <p:grpSpPr>
          <a:xfrm rot="0">
            <a:off x="13236334" y="0"/>
            <a:ext cx="5227701" cy="4517612"/>
            <a:chOff x="0" y="0"/>
            <a:chExt cx="6970268" cy="6023483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6970268" cy="6023483"/>
            </a:xfrm>
            <a:custGeom>
              <a:avLst/>
              <a:gdLst/>
              <a:ahLst/>
              <a:cxnLst/>
              <a:rect r="r" b="b" t="t" l="l"/>
              <a:pathLst>
                <a:path h="6023483" w="6970268">
                  <a:moveTo>
                    <a:pt x="0" y="0"/>
                  </a:moveTo>
                  <a:lnTo>
                    <a:pt x="6970268" y="0"/>
                  </a:lnTo>
                  <a:lnTo>
                    <a:pt x="6970268" y="6023483"/>
                  </a:lnTo>
                  <a:lnTo>
                    <a:pt x="0" y="602348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2" r="0" b="-52"/>
              </a:stretch>
            </a:blipFill>
          </p:spPr>
        </p:sp>
      </p:grpSp>
      <p:grpSp>
        <p:nvGrpSpPr>
          <p:cNvPr name="Group 7" id="7"/>
          <p:cNvGrpSpPr/>
          <p:nvPr/>
        </p:nvGrpSpPr>
        <p:grpSpPr>
          <a:xfrm rot="0">
            <a:off x="-176066" y="7052411"/>
            <a:ext cx="4008787" cy="3464243"/>
            <a:chOff x="0" y="0"/>
            <a:chExt cx="5345049" cy="4618991"/>
          </a:xfrm>
        </p:grpSpPr>
        <p:sp>
          <p:nvSpPr>
            <p:cNvPr name="Freeform 8" id="8"/>
            <p:cNvSpPr/>
            <p:nvPr/>
          </p:nvSpPr>
          <p:spPr>
            <a:xfrm flipH="true" flipV="true" rot="0">
              <a:off x="0" y="0"/>
              <a:ext cx="5345049" cy="4618990"/>
            </a:xfrm>
            <a:custGeom>
              <a:avLst/>
              <a:gdLst/>
              <a:ahLst/>
              <a:cxnLst/>
              <a:rect r="r" b="b" t="t" l="l"/>
              <a:pathLst>
                <a:path h="4618990" w="5345049">
                  <a:moveTo>
                    <a:pt x="5345049" y="4618990"/>
                  </a:moveTo>
                  <a:lnTo>
                    <a:pt x="0" y="4618990"/>
                  </a:lnTo>
                  <a:lnTo>
                    <a:pt x="0" y="0"/>
                  </a:lnTo>
                  <a:lnTo>
                    <a:pt x="5345049" y="0"/>
                  </a:lnTo>
                  <a:lnTo>
                    <a:pt x="5345049" y="4618990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2" r="0" b="-52"/>
              </a:stretch>
            </a:blipFill>
          </p:spPr>
        </p:sp>
      </p:grpSp>
      <p:sp>
        <p:nvSpPr>
          <p:cNvPr name="Freeform 9" id="9"/>
          <p:cNvSpPr/>
          <p:nvPr/>
        </p:nvSpPr>
        <p:spPr>
          <a:xfrm flipH="true" flipV="true" rot="0">
            <a:off x="14535190" y="7778549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5448219" y="5016902"/>
                </a:moveTo>
                <a:lnTo>
                  <a:pt x="0" y="5016902"/>
                </a:lnTo>
                <a:lnTo>
                  <a:pt x="0" y="0"/>
                </a:lnTo>
                <a:lnTo>
                  <a:pt x="5448219" y="0"/>
                </a:lnTo>
                <a:lnTo>
                  <a:pt x="5448219" y="5016902"/>
                </a:lnTo>
                <a:close/>
              </a:path>
            </a:pathLst>
          </a:custGeom>
          <a:blipFill>
            <a:blip r:embed="rId2">
              <a:alphaModFix amt="19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grpSp>
        <p:nvGrpSpPr>
          <p:cNvPr name="Group 10" id="10"/>
          <p:cNvGrpSpPr/>
          <p:nvPr/>
        </p:nvGrpSpPr>
        <p:grpSpPr>
          <a:xfrm rot="0">
            <a:off x="185327" y="173069"/>
            <a:ext cx="17920906" cy="9976104"/>
            <a:chOff x="0" y="0"/>
            <a:chExt cx="23894541" cy="13301472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23894542" cy="13301472"/>
            </a:xfrm>
            <a:custGeom>
              <a:avLst/>
              <a:gdLst/>
              <a:ahLst/>
              <a:cxnLst/>
              <a:rect r="r" b="b" t="t" l="l"/>
              <a:pathLst>
                <a:path h="13301472" w="23894542">
                  <a:moveTo>
                    <a:pt x="0" y="0"/>
                  </a:moveTo>
                  <a:lnTo>
                    <a:pt x="23894542" y="0"/>
                  </a:lnTo>
                  <a:lnTo>
                    <a:pt x="23894542" y="13301472"/>
                  </a:lnTo>
                  <a:lnTo>
                    <a:pt x="0" y="1330147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0" t="-9879" r="0" b="-9879"/>
              </a:stretch>
            </a:blipFill>
          </p:spPr>
        </p:sp>
      </p:grpSp>
      <p:sp>
        <p:nvSpPr>
          <p:cNvPr name="Freeform 12" id="12"/>
          <p:cNvSpPr/>
          <p:nvPr/>
        </p:nvSpPr>
        <p:spPr>
          <a:xfrm flipH="false" flipV="false" rot="0">
            <a:off x="0" y="-144661"/>
            <a:ext cx="18288000" cy="1929259"/>
          </a:xfrm>
          <a:custGeom>
            <a:avLst/>
            <a:gdLst/>
            <a:ahLst/>
            <a:cxnLst/>
            <a:rect r="r" b="b" t="t" l="l"/>
            <a:pathLst>
              <a:path h="1929259" w="18288000">
                <a:moveTo>
                  <a:pt x="0" y="0"/>
                </a:moveTo>
                <a:lnTo>
                  <a:pt x="18288000" y="0"/>
                </a:lnTo>
                <a:lnTo>
                  <a:pt x="18288000" y="1929259"/>
                </a:lnTo>
                <a:lnTo>
                  <a:pt x="0" y="1929259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-111" r="0" b="-111"/>
            </a:stretch>
          </a:blipFill>
        </p:spPr>
      </p:sp>
      <p:sp>
        <p:nvSpPr>
          <p:cNvPr name="TextBox 13" id="13"/>
          <p:cNvSpPr txBox="true"/>
          <p:nvPr/>
        </p:nvSpPr>
        <p:spPr>
          <a:xfrm rot="0">
            <a:off x="511198" y="1820656"/>
            <a:ext cx="8222178" cy="77267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719"/>
              </a:lnSpc>
            </a:pPr>
            <a:r>
              <a:rPr lang="en-US" sz="4800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{HYMN7_KN_V2}</a:t>
            </a: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</p:txBody>
      </p:sp>
      <p:sp>
        <p:nvSpPr>
          <p:cNvPr name="TextBox 14" id="14"/>
          <p:cNvSpPr txBox="true"/>
          <p:nvPr/>
        </p:nvSpPr>
        <p:spPr>
          <a:xfrm rot="0">
            <a:off x="9471746" y="1820656"/>
            <a:ext cx="8222178" cy="77267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719"/>
              </a:lnSpc>
            </a:pPr>
            <a:r>
              <a:rPr lang="en-US" sz="4800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{HYMN7_EN_V2}</a:t>
            </a: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</p:txBody>
      </p:sp>
      <p:sp>
        <p:nvSpPr>
          <p:cNvPr name="TextBox 15" id="15"/>
          <p:cNvSpPr txBox="true"/>
          <p:nvPr/>
        </p:nvSpPr>
        <p:spPr>
          <a:xfrm rot="0">
            <a:off x="1211202" y="137356"/>
            <a:ext cx="15865597" cy="79385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98"/>
              </a:lnSpc>
            </a:pPr>
            <a:r>
              <a:rPr lang="en-US" sz="3999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{HYMN7_DES}</a:t>
            </a:r>
          </a:p>
        </p:txBody>
      </p:sp>
    </p:spTree>
  </p:cSld>
  <p:clrMapOvr>
    <a:masterClrMapping/>
  </p:clrMapOvr>
</p:sld>
</file>

<file path=ppt/slides/slide8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798976" y="-1112126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0" y="0"/>
                </a:moveTo>
                <a:lnTo>
                  <a:pt x="5448219" y="0"/>
                </a:lnTo>
                <a:lnTo>
                  <a:pt x="5448219" y="5016902"/>
                </a:lnTo>
                <a:lnTo>
                  <a:pt x="0" y="501690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48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-176066" y="-3525521"/>
            <a:ext cx="18640140" cy="18640140"/>
            <a:chOff x="0" y="0"/>
            <a:chExt cx="24853520" cy="2485352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853519" cy="24853519"/>
            </a:xfrm>
            <a:custGeom>
              <a:avLst/>
              <a:gdLst/>
              <a:ahLst/>
              <a:cxnLst/>
              <a:rect r="r" b="b" t="t" l="l"/>
              <a:pathLst>
                <a:path h="24853519" w="24853519">
                  <a:moveTo>
                    <a:pt x="0" y="0"/>
                  </a:moveTo>
                  <a:lnTo>
                    <a:pt x="24853519" y="0"/>
                  </a:lnTo>
                  <a:lnTo>
                    <a:pt x="24853519" y="24853519"/>
                  </a:lnTo>
                  <a:lnTo>
                    <a:pt x="0" y="2485351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alphaModFix amt="68000"/>
              </a:blip>
              <a:stretch>
                <a:fillRect l="0" t="0" r="0" b="0"/>
              </a:stretch>
            </a:blipFill>
          </p:spPr>
        </p:sp>
      </p:grpSp>
      <p:grpSp>
        <p:nvGrpSpPr>
          <p:cNvPr name="Group 5" id="5"/>
          <p:cNvGrpSpPr/>
          <p:nvPr/>
        </p:nvGrpSpPr>
        <p:grpSpPr>
          <a:xfrm rot="0">
            <a:off x="13236334" y="0"/>
            <a:ext cx="5227701" cy="4517612"/>
            <a:chOff x="0" y="0"/>
            <a:chExt cx="6970268" cy="6023483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6970268" cy="6023483"/>
            </a:xfrm>
            <a:custGeom>
              <a:avLst/>
              <a:gdLst/>
              <a:ahLst/>
              <a:cxnLst/>
              <a:rect r="r" b="b" t="t" l="l"/>
              <a:pathLst>
                <a:path h="6023483" w="6970268">
                  <a:moveTo>
                    <a:pt x="0" y="0"/>
                  </a:moveTo>
                  <a:lnTo>
                    <a:pt x="6970268" y="0"/>
                  </a:lnTo>
                  <a:lnTo>
                    <a:pt x="6970268" y="6023483"/>
                  </a:lnTo>
                  <a:lnTo>
                    <a:pt x="0" y="602348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2" r="0" b="-52"/>
              </a:stretch>
            </a:blipFill>
          </p:spPr>
        </p:sp>
      </p:grpSp>
      <p:grpSp>
        <p:nvGrpSpPr>
          <p:cNvPr name="Group 7" id="7"/>
          <p:cNvGrpSpPr/>
          <p:nvPr/>
        </p:nvGrpSpPr>
        <p:grpSpPr>
          <a:xfrm rot="0">
            <a:off x="-176066" y="7052411"/>
            <a:ext cx="4008787" cy="3464243"/>
            <a:chOff x="0" y="0"/>
            <a:chExt cx="5345049" cy="4618991"/>
          </a:xfrm>
        </p:grpSpPr>
        <p:sp>
          <p:nvSpPr>
            <p:cNvPr name="Freeform 8" id="8"/>
            <p:cNvSpPr/>
            <p:nvPr/>
          </p:nvSpPr>
          <p:spPr>
            <a:xfrm flipH="true" flipV="true" rot="0">
              <a:off x="0" y="0"/>
              <a:ext cx="5345049" cy="4618990"/>
            </a:xfrm>
            <a:custGeom>
              <a:avLst/>
              <a:gdLst/>
              <a:ahLst/>
              <a:cxnLst/>
              <a:rect r="r" b="b" t="t" l="l"/>
              <a:pathLst>
                <a:path h="4618990" w="5345049">
                  <a:moveTo>
                    <a:pt x="5345049" y="4618990"/>
                  </a:moveTo>
                  <a:lnTo>
                    <a:pt x="0" y="4618990"/>
                  </a:lnTo>
                  <a:lnTo>
                    <a:pt x="0" y="0"/>
                  </a:lnTo>
                  <a:lnTo>
                    <a:pt x="5345049" y="0"/>
                  </a:lnTo>
                  <a:lnTo>
                    <a:pt x="5345049" y="4618990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2" r="0" b="-52"/>
              </a:stretch>
            </a:blipFill>
          </p:spPr>
        </p:sp>
      </p:grpSp>
      <p:sp>
        <p:nvSpPr>
          <p:cNvPr name="Freeform 9" id="9"/>
          <p:cNvSpPr/>
          <p:nvPr/>
        </p:nvSpPr>
        <p:spPr>
          <a:xfrm flipH="true" flipV="true" rot="0">
            <a:off x="14535190" y="7778549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5448219" y="5016902"/>
                </a:moveTo>
                <a:lnTo>
                  <a:pt x="0" y="5016902"/>
                </a:lnTo>
                <a:lnTo>
                  <a:pt x="0" y="0"/>
                </a:lnTo>
                <a:lnTo>
                  <a:pt x="5448219" y="0"/>
                </a:lnTo>
                <a:lnTo>
                  <a:pt x="5448219" y="5016902"/>
                </a:lnTo>
                <a:close/>
              </a:path>
            </a:pathLst>
          </a:custGeom>
          <a:blipFill>
            <a:blip r:embed="rId2">
              <a:alphaModFix amt="19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grpSp>
        <p:nvGrpSpPr>
          <p:cNvPr name="Group 10" id="10"/>
          <p:cNvGrpSpPr/>
          <p:nvPr/>
        </p:nvGrpSpPr>
        <p:grpSpPr>
          <a:xfrm rot="0">
            <a:off x="185327" y="173069"/>
            <a:ext cx="17920906" cy="9976104"/>
            <a:chOff x="0" y="0"/>
            <a:chExt cx="23894541" cy="13301472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23894542" cy="13301472"/>
            </a:xfrm>
            <a:custGeom>
              <a:avLst/>
              <a:gdLst/>
              <a:ahLst/>
              <a:cxnLst/>
              <a:rect r="r" b="b" t="t" l="l"/>
              <a:pathLst>
                <a:path h="13301472" w="23894542">
                  <a:moveTo>
                    <a:pt x="0" y="0"/>
                  </a:moveTo>
                  <a:lnTo>
                    <a:pt x="23894542" y="0"/>
                  </a:lnTo>
                  <a:lnTo>
                    <a:pt x="23894542" y="13301472"/>
                  </a:lnTo>
                  <a:lnTo>
                    <a:pt x="0" y="1330147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0" t="-9879" r="0" b="-9879"/>
              </a:stretch>
            </a:blipFill>
          </p:spPr>
        </p:sp>
      </p:grpSp>
      <p:sp>
        <p:nvSpPr>
          <p:cNvPr name="Freeform 12" id="12"/>
          <p:cNvSpPr/>
          <p:nvPr/>
        </p:nvSpPr>
        <p:spPr>
          <a:xfrm flipH="false" flipV="false" rot="0">
            <a:off x="0" y="-144661"/>
            <a:ext cx="18288000" cy="1929259"/>
          </a:xfrm>
          <a:custGeom>
            <a:avLst/>
            <a:gdLst/>
            <a:ahLst/>
            <a:cxnLst/>
            <a:rect r="r" b="b" t="t" l="l"/>
            <a:pathLst>
              <a:path h="1929259" w="18288000">
                <a:moveTo>
                  <a:pt x="0" y="0"/>
                </a:moveTo>
                <a:lnTo>
                  <a:pt x="18288000" y="0"/>
                </a:lnTo>
                <a:lnTo>
                  <a:pt x="18288000" y="1929259"/>
                </a:lnTo>
                <a:lnTo>
                  <a:pt x="0" y="1929259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-111" r="0" b="-111"/>
            </a:stretch>
          </a:blipFill>
        </p:spPr>
      </p:sp>
      <p:sp>
        <p:nvSpPr>
          <p:cNvPr name="TextBox 13" id="13"/>
          <p:cNvSpPr txBox="true"/>
          <p:nvPr/>
        </p:nvSpPr>
        <p:spPr>
          <a:xfrm rot="0">
            <a:off x="511198" y="1820656"/>
            <a:ext cx="8222178" cy="77267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719"/>
              </a:lnSpc>
            </a:pPr>
            <a:r>
              <a:rPr lang="en-US" sz="4800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{HYMN7_KN_V3}</a:t>
            </a: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</p:txBody>
      </p:sp>
      <p:sp>
        <p:nvSpPr>
          <p:cNvPr name="TextBox 14" id="14"/>
          <p:cNvSpPr txBox="true"/>
          <p:nvPr/>
        </p:nvSpPr>
        <p:spPr>
          <a:xfrm rot="0">
            <a:off x="9471746" y="1820656"/>
            <a:ext cx="8222178" cy="77267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719"/>
              </a:lnSpc>
            </a:pPr>
            <a:r>
              <a:rPr lang="en-US" sz="4800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{HYMN7_EN_V3}</a:t>
            </a: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</p:txBody>
      </p:sp>
      <p:sp>
        <p:nvSpPr>
          <p:cNvPr name="TextBox 15" id="15"/>
          <p:cNvSpPr txBox="true"/>
          <p:nvPr/>
        </p:nvSpPr>
        <p:spPr>
          <a:xfrm rot="0">
            <a:off x="1211202" y="137356"/>
            <a:ext cx="15865597" cy="79385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98"/>
              </a:lnSpc>
            </a:pPr>
            <a:r>
              <a:rPr lang="en-US" sz="3999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{HYMN7_DES}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798976" y="-1112126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0" y="0"/>
                </a:moveTo>
                <a:lnTo>
                  <a:pt x="5448219" y="0"/>
                </a:lnTo>
                <a:lnTo>
                  <a:pt x="5448219" y="5016902"/>
                </a:lnTo>
                <a:lnTo>
                  <a:pt x="0" y="501690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48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-176066" y="-3525521"/>
            <a:ext cx="18640140" cy="18640140"/>
            <a:chOff x="0" y="0"/>
            <a:chExt cx="24853520" cy="2485352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853519" cy="24853519"/>
            </a:xfrm>
            <a:custGeom>
              <a:avLst/>
              <a:gdLst/>
              <a:ahLst/>
              <a:cxnLst/>
              <a:rect r="r" b="b" t="t" l="l"/>
              <a:pathLst>
                <a:path h="24853519" w="24853519">
                  <a:moveTo>
                    <a:pt x="0" y="0"/>
                  </a:moveTo>
                  <a:lnTo>
                    <a:pt x="24853519" y="0"/>
                  </a:lnTo>
                  <a:lnTo>
                    <a:pt x="24853519" y="24853519"/>
                  </a:lnTo>
                  <a:lnTo>
                    <a:pt x="0" y="2485351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alphaModFix amt="68000"/>
              </a:blip>
              <a:stretch>
                <a:fillRect l="0" t="0" r="0" b="0"/>
              </a:stretch>
            </a:blipFill>
          </p:spPr>
        </p:sp>
      </p:grpSp>
      <p:grpSp>
        <p:nvGrpSpPr>
          <p:cNvPr name="Group 5" id="5"/>
          <p:cNvGrpSpPr/>
          <p:nvPr/>
        </p:nvGrpSpPr>
        <p:grpSpPr>
          <a:xfrm rot="0">
            <a:off x="13236334" y="0"/>
            <a:ext cx="5227701" cy="4517612"/>
            <a:chOff x="0" y="0"/>
            <a:chExt cx="6970268" cy="6023483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6970268" cy="6023483"/>
            </a:xfrm>
            <a:custGeom>
              <a:avLst/>
              <a:gdLst/>
              <a:ahLst/>
              <a:cxnLst/>
              <a:rect r="r" b="b" t="t" l="l"/>
              <a:pathLst>
                <a:path h="6023483" w="6970268">
                  <a:moveTo>
                    <a:pt x="0" y="0"/>
                  </a:moveTo>
                  <a:lnTo>
                    <a:pt x="6970268" y="0"/>
                  </a:lnTo>
                  <a:lnTo>
                    <a:pt x="6970268" y="6023483"/>
                  </a:lnTo>
                  <a:lnTo>
                    <a:pt x="0" y="602348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2" r="0" b="-52"/>
              </a:stretch>
            </a:blipFill>
          </p:spPr>
        </p:sp>
      </p:grpSp>
      <p:grpSp>
        <p:nvGrpSpPr>
          <p:cNvPr name="Group 7" id="7"/>
          <p:cNvGrpSpPr/>
          <p:nvPr/>
        </p:nvGrpSpPr>
        <p:grpSpPr>
          <a:xfrm rot="0">
            <a:off x="-176066" y="7052411"/>
            <a:ext cx="4008787" cy="3464243"/>
            <a:chOff x="0" y="0"/>
            <a:chExt cx="5345049" cy="4618991"/>
          </a:xfrm>
        </p:grpSpPr>
        <p:sp>
          <p:nvSpPr>
            <p:cNvPr name="Freeform 8" id="8"/>
            <p:cNvSpPr/>
            <p:nvPr/>
          </p:nvSpPr>
          <p:spPr>
            <a:xfrm flipH="true" flipV="true" rot="0">
              <a:off x="0" y="0"/>
              <a:ext cx="5345049" cy="4618990"/>
            </a:xfrm>
            <a:custGeom>
              <a:avLst/>
              <a:gdLst/>
              <a:ahLst/>
              <a:cxnLst/>
              <a:rect r="r" b="b" t="t" l="l"/>
              <a:pathLst>
                <a:path h="4618990" w="5345049">
                  <a:moveTo>
                    <a:pt x="5345049" y="4618990"/>
                  </a:moveTo>
                  <a:lnTo>
                    <a:pt x="0" y="4618990"/>
                  </a:lnTo>
                  <a:lnTo>
                    <a:pt x="0" y="0"/>
                  </a:lnTo>
                  <a:lnTo>
                    <a:pt x="5345049" y="0"/>
                  </a:lnTo>
                  <a:lnTo>
                    <a:pt x="5345049" y="4618990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2" r="0" b="-52"/>
              </a:stretch>
            </a:blipFill>
          </p:spPr>
        </p:sp>
      </p:grpSp>
      <p:sp>
        <p:nvSpPr>
          <p:cNvPr name="Freeform 9" id="9"/>
          <p:cNvSpPr/>
          <p:nvPr/>
        </p:nvSpPr>
        <p:spPr>
          <a:xfrm flipH="true" flipV="true" rot="0">
            <a:off x="14535190" y="7778549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5448219" y="5016902"/>
                </a:moveTo>
                <a:lnTo>
                  <a:pt x="0" y="5016902"/>
                </a:lnTo>
                <a:lnTo>
                  <a:pt x="0" y="0"/>
                </a:lnTo>
                <a:lnTo>
                  <a:pt x="5448219" y="0"/>
                </a:lnTo>
                <a:lnTo>
                  <a:pt x="5448219" y="5016902"/>
                </a:lnTo>
                <a:close/>
              </a:path>
            </a:pathLst>
          </a:custGeom>
          <a:blipFill>
            <a:blip r:embed="rId2">
              <a:alphaModFix amt="19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grpSp>
        <p:nvGrpSpPr>
          <p:cNvPr name="Group 10" id="10"/>
          <p:cNvGrpSpPr/>
          <p:nvPr/>
        </p:nvGrpSpPr>
        <p:grpSpPr>
          <a:xfrm rot="0">
            <a:off x="185327" y="173069"/>
            <a:ext cx="17920906" cy="9976104"/>
            <a:chOff x="0" y="0"/>
            <a:chExt cx="23894541" cy="13301472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23894542" cy="13301472"/>
            </a:xfrm>
            <a:custGeom>
              <a:avLst/>
              <a:gdLst/>
              <a:ahLst/>
              <a:cxnLst/>
              <a:rect r="r" b="b" t="t" l="l"/>
              <a:pathLst>
                <a:path h="13301472" w="23894542">
                  <a:moveTo>
                    <a:pt x="0" y="0"/>
                  </a:moveTo>
                  <a:lnTo>
                    <a:pt x="23894542" y="0"/>
                  </a:lnTo>
                  <a:lnTo>
                    <a:pt x="23894542" y="13301472"/>
                  </a:lnTo>
                  <a:lnTo>
                    <a:pt x="0" y="1330147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0" t="-9879" r="0" b="-9879"/>
              </a:stretch>
            </a:blipFill>
          </p:spPr>
        </p:sp>
      </p:grpSp>
      <p:sp>
        <p:nvSpPr>
          <p:cNvPr name="Freeform 12" id="12"/>
          <p:cNvSpPr/>
          <p:nvPr/>
        </p:nvSpPr>
        <p:spPr>
          <a:xfrm flipH="false" flipV="false" rot="0">
            <a:off x="0" y="-144661"/>
            <a:ext cx="18288000" cy="1929259"/>
          </a:xfrm>
          <a:custGeom>
            <a:avLst/>
            <a:gdLst/>
            <a:ahLst/>
            <a:cxnLst/>
            <a:rect r="r" b="b" t="t" l="l"/>
            <a:pathLst>
              <a:path h="1929259" w="18288000">
                <a:moveTo>
                  <a:pt x="0" y="0"/>
                </a:moveTo>
                <a:lnTo>
                  <a:pt x="18288000" y="0"/>
                </a:lnTo>
                <a:lnTo>
                  <a:pt x="18288000" y="1929259"/>
                </a:lnTo>
                <a:lnTo>
                  <a:pt x="0" y="1929259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-111" r="0" b="-111"/>
            </a:stretch>
          </a:blipFill>
        </p:spPr>
      </p:sp>
      <p:sp>
        <p:nvSpPr>
          <p:cNvPr name="TextBox 13" id="13"/>
          <p:cNvSpPr txBox="true"/>
          <p:nvPr/>
        </p:nvSpPr>
        <p:spPr>
          <a:xfrm rot="0">
            <a:off x="1211202" y="137356"/>
            <a:ext cx="15865597" cy="9842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98"/>
              </a:lnSpc>
            </a:pPr>
            <a:r>
              <a:rPr lang="en-US" sz="3999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{HYMN1_DES}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511198" y="1820656"/>
            <a:ext cx="8222178" cy="7945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719"/>
              </a:lnSpc>
            </a:pPr>
            <a:r>
              <a:rPr lang="en-US" sz="4800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{HYMN1_KN_V6}</a:t>
            </a: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</p:txBody>
      </p:sp>
      <p:sp>
        <p:nvSpPr>
          <p:cNvPr name="TextBox 15" id="15"/>
          <p:cNvSpPr txBox="true"/>
          <p:nvPr/>
        </p:nvSpPr>
        <p:spPr>
          <a:xfrm rot="0">
            <a:off x="9471746" y="1820656"/>
            <a:ext cx="8222178" cy="7945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719"/>
              </a:lnSpc>
            </a:pPr>
            <a:r>
              <a:rPr lang="en-US" sz="4800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{HYMN1_EN_V6}</a:t>
            </a: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</p:txBody>
      </p:sp>
    </p:spTree>
  </p:cSld>
  <p:clrMapOvr>
    <a:masterClrMapping/>
  </p:clrMapOvr>
</p:sld>
</file>

<file path=ppt/slides/slide9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798976" y="-1112126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0" y="0"/>
                </a:moveTo>
                <a:lnTo>
                  <a:pt x="5448219" y="0"/>
                </a:lnTo>
                <a:lnTo>
                  <a:pt x="5448219" y="5016902"/>
                </a:lnTo>
                <a:lnTo>
                  <a:pt x="0" y="501690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48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-176066" y="-3525521"/>
            <a:ext cx="18640140" cy="18640140"/>
            <a:chOff x="0" y="0"/>
            <a:chExt cx="24853520" cy="2485352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853519" cy="24853519"/>
            </a:xfrm>
            <a:custGeom>
              <a:avLst/>
              <a:gdLst/>
              <a:ahLst/>
              <a:cxnLst/>
              <a:rect r="r" b="b" t="t" l="l"/>
              <a:pathLst>
                <a:path h="24853519" w="24853519">
                  <a:moveTo>
                    <a:pt x="0" y="0"/>
                  </a:moveTo>
                  <a:lnTo>
                    <a:pt x="24853519" y="0"/>
                  </a:lnTo>
                  <a:lnTo>
                    <a:pt x="24853519" y="24853519"/>
                  </a:lnTo>
                  <a:lnTo>
                    <a:pt x="0" y="2485351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alphaModFix amt="68000"/>
              </a:blip>
              <a:stretch>
                <a:fillRect l="0" t="0" r="0" b="0"/>
              </a:stretch>
            </a:blipFill>
          </p:spPr>
        </p:sp>
      </p:grpSp>
      <p:grpSp>
        <p:nvGrpSpPr>
          <p:cNvPr name="Group 5" id="5"/>
          <p:cNvGrpSpPr/>
          <p:nvPr/>
        </p:nvGrpSpPr>
        <p:grpSpPr>
          <a:xfrm rot="0">
            <a:off x="13236334" y="0"/>
            <a:ext cx="5227701" cy="4517612"/>
            <a:chOff x="0" y="0"/>
            <a:chExt cx="6970268" cy="6023483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6970268" cy="6023483"/>
            </a:xfrm>
            <a:custGeom>
              <a:avLst/>
              <a:gdLst/>
              <a:ahLst/>
              <a:cxnLst/>
              <a:rect r="r" b="b" t="t" l="l"/>
              <a:pathLst>
                <a:path h="6023483" w="6970268">
                  <a:moveTo>
                    <a:pt x="0" y="0"/>
                  </a:moveTo>
                  <a:lnTo>
                    <a:pt x="6970268" y="0"/>
                  </a:lnTo>
                  <a:lnTo>
                    <a:pt x="6970268" y="6023483"/>
                  </a:lnTo>
                  <a:lnTo>
                    <a:pt x="0" y="602348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2" r="0" b="-52"/>
              </a:stretch>
            </a:blipFill>
          </p:spPr>
        </p:sp>
      </p:grpSp>
      <p:grpSp>
        <p:nvGrpSpPr>
          <p:cNvPr name="Group 7" id="7"/>
          <p:cNvGrpSpPr/>
          <p:nvPr/>
        </p:nvGrpSpPr>
        <p:grpSpPr>
          <a:xfrm rot="0">
            <a:off x="-176066" y="7052411"/>
            <a:ext cx="4008787" cy="3464243"/>
            <a:chOff x="0" y="0"/>
            <a:chExt cx="5345049" cy="4618991"/>
          </a:xfrm>
        </p:grpSpPr>
        <p:sp>
          <p:nvSpPr>
            <p:cNvPr name="Freeform 8" id="8"/>
            <p:cNvSpPr/>
            <p:nvPr/>
          </p:nvSpPr>
          <p:spPr>
            <a:xfrm flipH="true" flipV="true" rot="0">
              <a:off x="0" y="0"/>
              <a:ext cx="5345049" cy="4618990"/>
            </a:xfrm>
            <a:custGeom>
              <a:avLst/>
              <a:gdLst/>
              <a:ahLst/>
              <a:cxnLst/>
              <a:rect r="r" b="b" t="t" l="l"/>
              <a:pathLst>
                <a:path h="4618990" w="5345049">
                  <a:moveTo>
                    <a:pt x="5345049" y="4618990"/>
                  </a:moveTo>
                  <a:lnTo>
                    <a:pt x="0" y="4618990"/>
                  </a:lnTo>
                  <a:lnTo>
                    <a:pt x="0" y="0"/>
                  </a:lnTo>
                  <a:lnTo>
                    <a:pt x="5345049" y="0"/>
                  </a:lnTo>
                  <a:lnTo>
                    <a:pt x="5345049" y="4618990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2" r="0" b="-52"/>
              </a:stretch>
            </a:blipFill>
          </p:spPr>
        </p:sp>
      </p:grpSp>
      <p:sp>
        <p:nvSpPr>
          <p:cNvPr name="Freeform 9" id="9"/>
          <p:cNvSpPr/>
          <p:nvPr/>
        </p:nvSpPr>
        <p:spPr>
          <a:xfrm flipH="true" flipV="true" rot="0">
            <a:off x="14535190" y="7778549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5448219" y="5016902"/>
                </a:moveTo>
                <a:lnTo>
                  <a:pt x="0" y="5016902"/>
                </a:lnTo>
                <a:lnTo>
                  <a:pt x="0" y="0"/>
                </a:lnTo>
                <a:lnTo>
                  <a:pt x="5448219" y="0"/>
                </a:lnTo>
                <a:lnTo>
                  <a:pt x="5448219" y="5016902"/>
                </a:lnTo>
                <a:close/>
              </a:path>
            </a:pathLst>
          </a:custGeom>
          <a:blipFill>
            <a:blip r:embed="rId2">
              <a:alphaModFix amt="19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grpSp>
        <p:nvGrpSpPr>
          <p:cNvPr name="Group 10" id="10"/>
          <p:cNvGrpSpPr/>
          <p:nvPr/>
        </p:nvGrpSpPr>
        <p:grpSpPr>
          <a:xfrm rot="0">
            <a:off x="185327" y="173069"/>
            <a:ext cx="17920906" cy="9976104"/>
            <a:chOff x="0" y="0"/>
            <a:chExt cx="23894541" cy="13301472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23894542" cy="13301472"/>
            </a:xfrm>
            <a:custGeom>
              <a:avLst/>
              <a:gdLst/>
              <a:ahLst/>
              <a:cxnLst/>
              <a:rect r="r" b="b" t="t" l="l"/>
              <a:pathLst>
                <a:path h="13301472" w="23894542">
                  <a:moveTo>
                    <a:pt x="0" y="0"/>
                  </a:moveTo>
                  <a:lnTo>
                    <a:pt x="23894542" y="0"/>
                  </a:lnTo>
                  <a:lnTo>
                    <a:pt x="23894542" y="13301472"/>
                  </a:lnTo>
                  <a:lnTo>
                    <a:pt x="0" y="1330147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0" t="-9879" r="0" b="-9879"/>
              </a:stretch>
            </a:blipFill>
          </p:spPr>
        </p:sp>
      </p:grpSp>
      <p:sp>
        <p:nvSpPr>
          <p:cNvPr name="Freeform 12" id="12"/>
          <p:cNvSpPr/>
          <p:nvPr/>
        </p:nvSpPr>
        <p:spPr>
          <a:xfrm flipH="false" flipV="false" rot="0">
            <a:off x="0" y="-144661"/>
            <a:ext cx="18288000" cy="1929259"/>
          </a:xfrm>
          <a:custGeom>
            <a:avLst/>
            <a:gdLst/>
            <a:ahLst/>
            <a:cxnLst/>
            <a:rect r="r" b="b" t="t" l="l"/>
            <a:pathLst>
              <a:path h="1929259" w="18288000">
                <a:moveTo>
                  <a:pt x="0" y="0"/>
                </a:moveTo>
                <a:lnTo>
                  <a:pt x="18288000" y="0"/>
                </a:lnTo>
                <a:lnTo>
                  <a:pt x="18288000" y="1929259"/>
                </a:lnTo>
                <a:lnTo>
                  <a:pt x="0" y="1929259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-111" r="0" b="-111"/>
            </a:stretch>
          </a:blipFill>
        </p:spPr>
      </p:sp>
      <p:sp>
        <p:nvSpPr>
          <p:cNvPr name="TextBox 13" id="13"/>
          <p:cNvSpPr txBox="true"/>
          <p:nvPr/>
        </p:nvSpPr>
        <p:spPr>
          <a:xfrm rot="0">
            <a:off x="511198" y="1820656"/>
            <a:ext cx="8222178" cy="77267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719"/>
              </a:lnSpc>
            </a:pPr>
            <a:r>
              <a:rPr lang="en-US" sz="4800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{HYMN7_KN_V4}</a:t>
            </a: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</p:txBody>
      </p:sp>
      <p:sp>
        <p:nvSpPr>
          <p:cNvPr name="TextBox 14" id="14"/>
          <p:cNvSpPr txBox="true"/>
          <p:nvPr/>
        </p:nvSpPr>
        <p:spPr>
          <a:xfrm rot="0">
            <a:off x="9471746" y="1820656"/>
            <a:ext cx="8222178" cy="77267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719"/>
              </a:lnSpc>
            </a:pPr>
            <a:r>
              <a:rPr lang="en-US" sz="4800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{HYMN7_EN_V4}</a:t>
            </a: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</p:txBody>
      </p:sp>
      <p:sp>
        <p:nvSpPr>
          <p:cNvPr name="TextBox 15" id="15"/>
          <p:cNvSpPr txBox="true"/>
          <p:nvPr/>
        </p:nvSpPr>
        <p:spPr>
          <a:xfrm rot="0">
            <a:off x="1211202" y="137356"/>
            <a:ext cx="15865597" cy="79385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98"/>
              </a:lnSpc>
            </a:pPr>
            <a:r>
              <a:rPr lang="en-US" sz="3999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{HYMN7_DES}</a:t>
            </a:r>
          </a:p>
        </p:txBody>
      </p:sp>
    </p:spTree>
  </p:cSld>
  <p:clrMapOvr>
    <a:masterClrMapping/>
  </p:clrMapOvr>
</p:sld>
</file>

<file path=ppt/slides/slide9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798976" y="-1112126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0" y="0"/>
                </a:moveTo>
                <a:lnTo>
                  <a:pt x="5448219" y="0"/>
                </a:lnTo>
                <a:lnTo>
                  <a:pt x="5448219" y="5016902"/>
                </a:lnTo>
                <a:lnTo>
                  <a:pt x="0" y="501690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48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-176066" y="-3525521"/>
            <a:ext cx="18640140" cy="18640140"/>
            <a:chOff x="0" y="0"/>
            <a:chExt cx="24853520" cy="2485352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853519" cy="24853519"/>
            </a:xfrm>
            <a:custGeom>
              <a:avLst/>
              <a:gdLst/>
              <a:ahLst/>
              <a:cxnLst/>
              <a:rect r="r" b="b" t="t" l="l"/>
              <a:pathLst>
                <a:path h="24853519" w="24853519">
                  <a:moveTo>
                    <a:pt x="0" y="0"/>
                  </a:moveTo>
                  <a:lnTo>
                    <a:pt x="24853519" y="0"/>
                  </a:lnTo>
                  <a:lnTo>
                    <a:pt x="24853519" y="24853519"/>
                  </a:lnTo>
                  <a:lnTo>
                    <a:pt x="0" y="2485351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alphaModFix amt="68000"/>
              </a:blip>
              <a:stretch>
                <a:fillRect l="0" t="0" r="0" b="0"/>
              </a:stretch>
            </a:blipFill>
          </p:spPr>
        </p:sp>
      </p:grpSp>
      <p:grpSp>
        <p:nvGrpSpPr>
          <p:cNvPr name="Group 5" id="5"/>
          <p:cNvGrpSpPr/>
          <p:nvPr/>
        </p:nvGrpSpPr>
        <p:grpSpPr>
          <a:xfrm rot="0">
            <a:off x="13236334" y="0"/>
            <a:ext cx="5227701" cy="4517612"/>
            <a:chOff x="0" y="0"/>
            <a:chExt cx="6970268" cy="6023483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6970268" cy="6023483"/>
            </a:xfrm>
            <a:custGeom>
              <a:avLst/>
              <a:gdLst/>
              <a:ahLst/>
              <a:cxnLst/>
              <a:rect r="r" b="b" t="t" l="l"/>
              <a:pathLst>
                <a:path h="6023483" w="6970268">
                  <a:moveTo>
                    <a:pt x="0" y="0"/>
                  </a:moveTo>
                  <a:lnTo>
                    <a:pt x="6970268" y="0"/>
                  </a:lnTo>
                  <a:lnTo>
                    <a:pt x="6970268" y="6023483"/>
                  </a:lnTo>
                  <a:lnTo>
                    <a:pt x="0" y="602348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2" r="0" b="-52"/>
              </a:stretch>
            </a:blipFill>
          </p:spPr>
        </p:sp>
      </p:grpSp>
      <p:grpSp>
        <p:nvGrpSpPr>
          <p:cNvPr name="Group 7" id="7"/>
          <p:cNvGrpSpPr/>
          <p:nvPr/>
        </p:nvGrpSpPr>
        <p:grpSpPr>
          <a:xfrm rot="0">
            <a:off x="-176066" y="7052411"/>
            <a:ext cx="4008787" cy="3464243"/>
            <a:chOff x="0" y="0"/>
            <a:chExt cx="5345049" cy="4618991"/>
          </a:xfrm>
        </p:grpSpPr>
        <p:sp>
          <p:nvSpPr>
            <p:cNvPr name="Freeform 8" id="8"/>
            <p:cNvSpPr/>
            <p:nvPr/>
          </p:nvSpPr>
          <p:spPr>
            <a:xfrm flipH="true" flipV="true" rot="0">
              <a:off x="0" y="0"/>
              <a:ext cx="5345049" cy="4618990"/>
            </a:xfrm>
            <a:custGeom>
              <a:avLst/>
              <a:gdLst/>
              <a:ahLst/>
              <a:cxnLst/>
              <a:rect r="r" b="b" t="t" l="l"/>
              <a:pathLst>
                <a:path h="4618990" w="5345049">
                  <a:moveTo>
                    <a:pt x="5345049" y="4618990"/>
                  </a:moveTo>
                  <a:lnTo>
                    <a:pt x="0" y="4618990"/>
                  </a:lnTo>
                  <a:lnTo>
                    <a:pt x="0" y="0"/>
                  </a:lnTo>
                  <a:lnTo>
                    <a:pt x="5345049" y="0"/>
                  </a:lnTo>
                  <a:lnTo>
                    <a:pt x="5345049" y="4618990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2" r="0" b="-52"/>
              </a:stretch>
            </a:blipFill>
          </p:spPr>
        </p:sp>
      </p:grpSp>
      <p:sp>
        <p:nvSpPr>
          <p:cNvPr name="Freeform 9" id="9"/>
          <p:cNvSpPr/>
          <p:nvPr/>
        </p:nvSpPr>
        <p:spPr>
          <a:xfrm flipH="true" flipV="true" rot="0">
            <a:off x="14535190" y="7778549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5448219" y="5016902"/>
                </a:moveTo>
                <a:lnTo>
                  <a:pt x="0" y="5016902"/>
                </a:lnTo>
                <a:lnTo>
                  <a:pt x="0" y="0"/>
                </a:lnTo>
                <a:lnTo>
                  <a:pt x="5448219" y="0"/>
                </a:lnTo>
                <a:lnTo>
                  <a:pt x="5448219" y="5016902"/>
                </a:lnTo>
                <a:close/>
              </a:path>
            </a:pathLst>
          </a:custGeom>
          <a:blipFill>
            <a:blip r:embed="rId2">
              <a:alphaModFix amt="19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grpSp>
        <p:nvGrpSpPr>
          <p:cNvPr name="Group 10" id="10"/>
          <p:cNvGrpSpPr/>
          <p:nvPr/>
        </p:nvGrpSpPr>
        <p:grpSpPr>
          <a:xfrm rot="0">
            <a:off x="185327" y="173069"/>
            <a:ext cx="17920906" cy="9976104"/>
            <a:chOff x="0" y="0"/>
            <a:chExt cx="23894541" cy="13301472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23894542" cy="13301472"/>
            </a:xfrm>
            <a:custGeom>
              <a:avLst/>
              <a:gdLst/>
              <a:ahLst/>
              <a:cxnLst/>
              <a:rect r="r" b="b" t="t" l="l"/>
              <a:pathLst>
                <a:path h="13301472" w="23894542">
                  <a:moveTo>
                    <a:pt x="0" y="0"/>
                  </a:moveTo>
                  <a:lnTo>
                    <a:pt x="23894542" y="0"/>
                  </a:lnTo>
                  <a:lnTo>
                    <a:pt x="23894542" y="13301472"/>
                  </a:lnTo>
                  <a:lnTo>
                    <a:pt x="0" y="1330147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0" t="-9879" r="0" b="-9879"/>
              </a:stretch>
            </a:blipFill>
          </p:spPr>
        </p:sp>
      </p:grpSp>
      <p:sp>
        <p:nvSpPr>
          <p:cNvPr name="Freeform 12" id="12"/>
          <p:cNvSpPr/>
          <p:nvPr/>
        </p:nvSpPr>
        <p:spPr>
          <a:xfrm flipH="false" flipV="false" rot="0">
            <a:off x="0" y="-144661"/>
            <a:ext cx="18288000" cy="1929259"/>
          </a:xfrm>
          <a:custGeom>
            <a:avLst/>
            <a:gdLst/>
            <a:ahLst/>
            <a:cxnLst/>
            <a:rect r="r" b="b" t="t" l="l"/>
            <a:pathLst>
              <a:path h="1929259" w="18288000">
                <a:moveTo>
                  <a:pt x="0" y="0"/>
                </a:moveTo>
                <a:lnTo>
                  <a:pt x="18288000" y="0"/>
                </a:lnTo>
                <a:lnTo>
                  <a:pt x="18288000" y="1929259"/>
                </a:lnTo>
                <a:lnTo>
                  <a:pt x="0" y="1929259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-111" r="0" b="-111"/>
            </a:stretch>
          </a:blipFill>
        </p:spPr>
      </p:sp>
      <p:sp>
        <p:nvSpPr>
          <p:cNvPr name="TextBox 13" id="13"/>
          <p:cNvSpPr txBox="true"/>
          <p:nvPr/>
        </p:nvSpPr>
        <p:spPr>
          <a:xfrm rot="0">
            <a:off x="511198" y="1820656"/>
            <a:ext cx="8222178" cy="77267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719"/>
              </a:lnSpc>
            </a:pPr>
            <a:r>
              <a:rPr lang="en-US" sz="4800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{HYMN7_KN_V5}</a:t>
            </a: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</p:txBody>
      </p:sp>
      <p:sp>
        <p:nvSpPr>
          <p:cNvPr name="TextBox 14" id="14"/>
          <p:cNvSpPr txBox="true"/>
          <p:nvPr/>
        </p:nvSpPr>
        <p:spPr>
          <a:xfrm rot="0">
            <a:off x="9471746" y="1820656"/>
            <a:ext cx="8222178" cy="77267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719"/>
              </a:lnSpc>
            </a:pPr>
            <a:r>
              <a:rPr lang="en-US" sz="4800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{HYMN7_EN_V5}</a:t>
            </a: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</p:txBody>
      </p:sp>
      <p:sp>
        <p:nvSpPr>
          <p:cNvPr name="TextBox 15" id="15"/>
          <p:cNvSpPr txBox="true"/>
          <p:nvPr/>
        </p:nvSpPr>
        <p:spPr>
          <a:xfrm rot="0">
            <a:off x="1211202" y="137356"/>
            <a:ext cx="15865597" cy="79385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98"/>
              </a:lnSpc>
            </a:pPr>
            <a:r>
              <a:rPr lang="en-US" sz="3999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{HYMN7_DES}</a:t>
            </a:r>
          </a:p>
        </p:txBody>
      </p:sp>
    </p:spTree>
  </p:cSld>
  <p:clrMapOvr>
    <a:masterClrMapping/>
  </p:clrMapOvr>
</p:sld>
</file>

<file path=ppt/slides/slide9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798976" y="-1112126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0" y="0"/>
                </a:moveTo>
                <a:lnTo>
                  <a:pt x="5448219" y="0"/>
                </a:lnTo>
                <a:lnTo>
                  <a:pt x="5448219" y="5016902"/>
                </a:lnTo>
                <a:lnTo>
                  <a:pt x="0" y="501690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48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-176066" y="-3525521"/>
            <a:ext cx="18640140" cy="18640140"/>
            <a:chOff x="0" y="0"/>
            <a:chExt cx="24853520" cy="2485352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853519" cy="24853519"/>
            </a:xfrm>
            <a:custGeom>
              <a:avLst/>
              <a:gdLst/>
              <a:ahLst/>
              <a:cxnLst/>
              <a:rect r="r" b="b" t="t" l="l"/>
              <a:pathLst>
                <a:path h="24853519" w="24853519">
                  <a:moveTo>
                    <a:pt x="0" y="0"/>
                  </a:moveTo>
                  <a:lnTo>
                    <a:pt x="24853519" y="0"/>
                  </a:lnTo>
                  <a:lnTo>
                    <a:pt x="24853519" y="24853519"/>
                  </a:lnTo>
                  <a:lnTo>
                    <a:pt x="0" y="2485351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alphaModFix amt="68000"/>
              </a:blip>
              <a:stretch>
                <a:fillRect l="0" t="0" r="0" b="0"/>
              </a:stretch>
            </a:blipFill>
          </p:spPr>
        </p:sp>
      </p:grpSp>
      <p:grpSp>
        <p:nvGrpSpPr>
          <p:cNvPr name="Group 5" id="5"/>
          <p:cNvGrpSpPr/>
          <p:nvPr/>
        </p:nvGrpSpPr>
        <p:grpSpPr>
          <a:xfrm rot="0">
            <a:off x="13236334" y="0"/>
            <a:ext cx="5227701" cy="4517612"/>
            <a:chOff x="0" y="0"/>
            <a:chExt cx="6970268" cy="6023483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6970268" cy="6023483"/>
            </a:xfrm>
            <a:custGeom>
              <a:avLst/>
              <a:gdLst/>
              <a:ahLst/>
              <a:cxnLst/>
              <a:rect r="r" b="b" t="t" l="l"/>
              <a:pathLst>
                <a:path h="6023483" w="6970268">
                  <a:moveTo>
                    <a:pt x="0" y="0"/>
                  </a:moveTo>
                  <a:lnTo>
                    <a:pt x="6970268" y="0"/>
                  </a:lnTo>
                  <a:lnTo>
                    <a:pt x="6970268" y="6023483"/>
                  </a:lnTo>
                  <a:lnTo>
                    <a:pt x="0" y="602348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2" r="0" b="-52"/>
              </a:stretch>
            </a:blipFill>
          </p:spPr>
        </p:sp>
      </p:grpSp>
      <p:grpSp>
        <p:nvGrpSpPr>
          <p:cNvPr name="Group 7" id="7"/>
          <p:cNvGrpSpPr/>
          <p:nvPr/>
        </p:nvGrpSpPr>
        <p:grpSpPr>
          <a:xfrm rot="0">
            <a:off x="-176066" y="7052411"/>
            <a:ext cx="4008787" cy="3464243"/>
            <a:chOff x="0" y="0"/>
            <a:chExt cx="5345049" cy="4618991"/>
          </a:xfrm>
        </p:grpSpPr>
        <p:sp>
          <p:nvSpPr>
            <p:cNvPr name="Freeform 8" id="8"/>
            <p:cNvSpPr/>
            <p:nvPr/>
          </p:nvSpPr>
          <p:spPr>
            <a:xfrm flipH="true" flipV="true" rot="0">
              <a:off x="0" y="0"/>
              <a:ext cx="5345049" cy="4618990"/>
            </a:xfrm>
            <a:custGeom>
              <a:avLst/>
              <a:gdLst/>
              <a:ahLst/>
              <a:cxnLst/>
              <a:rect r="r" b="b" t="t" l="l"/>
              <a:pathLst>
                <a:path h="4618990" w="5345049">
                  <a:moveTo>
                    <a:pt x="5345049" y="4618990"/>
                  </a:moveTo>
                  <a:lnTo>
                    <a:pt x="0" y="4618990"/>
                  </a:lnTo>
                  <a:lnTo>
                    <a:pt x="0" y="0"/>
                  </a:lnTo>
                  <a:lnTo>
                    <a:pt x="5345049" y="0"/>
                  </a:lnTo>
                  <a:lnTo>
                    <a:pt x="5345049" y="4618990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2" r="0" b="-52"/>
              </a:stretch>
            </a:blipFill>
          </p:spPr>
        </p:sp>
      </p:grpSp>
      <p:sp>
        <p:nvSpPr>
          <p:cNvPr name="Freeform 9" id="9"/>
          <p:cNvSpPr/>
          <p:nvPr/>
        </p:nvSpPr>
        <p:spPr>
          <a:xfrm flipH="true" flipV="true" rot="0">
            <a:off x="14535190" y="7778549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5448219" y="5016902"/>
                </a:moveTo>
                <a:lnTo>
                  <a:pt x="0" y="5016902"/>
                </a:lnTo>
                <a:lnTo>
                  <a:pt x="0" y="0"/>
                </a:lnTo>
                <a:lnTo>
                  <a:pt x="5448219" y="0"/>
                </a:lnTo>
                <a:lnTo>
                  <a:pt x="5448219" y="5016902"/>
                </a:lnTo>
                <a:close/>
              </a:path>
            </a:pathLst>
          </a:custGeom>
          <a:blipFill>
            <a:blip r:embed="rId2">
              <a:alphaModFix amt="19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grpSp>
        <p:nvGrpSpPr>
          <p:cNvPr name="Group 10" id="10"/>
          <p:cNvGrpSpPr/>
          <p:nvPr/>
        </p:nvGrpSpPr>
        <p:grpSpPr>
          <a:xfrm rot="0">
            <a:off x="185327" y="173069"/>
            <a:ext cx="17920906" cy="9976104"/>
            <a:chOff x="0" y="0"/>
            <a:chExt cx="23894541" cy="13301472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23894542" cy="13301472"/>
            </a:xfrm>
            <a:custGeom>
              <a:avLst/>
              <a:gdLst/>
              <a:ahLst/>
              <a:cxnLst/>
              <a:rect r="r" b="b" t="t" l="l"/>
              <a:pathLst>
                <a:path h="13301472" w="23894542">
                  <a:moveTo>
                    <a:pt x="0" y="0"/>
                  </a:moveTo>
                  <a:lnTo>
                    <a:pt x="23894542" y="0"/>
                  </a:lnTo>
                  <a:lnTo>
                    <a:pt x="23894542" y="13301472"/>
                  </a:lnTo>
                  <a:lnTo>
                    <a:pt x="0" y="1330147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0" t="-9879" r="0" b="-9879"/>
              </a:stretch>
            </a:blipFill>
          </p:spPr>
        </p:sp>
      </p:grpSp>
      <p:sp>
        <p:nvSpPr>
          <p:cNvPr name="Freeform 12" id="12"/>
          <p:cNvSpPr/>
          <p:nvPr/>
        </p:nvSpPr>
        <p:spPr>
          <a:xfrm flipH="false" flipV="false" rot="0">
            <a:off x="0" y="-144661"/>
            <a:ext cx="18288000" cy="1929259"/>
          </a:xfrm>
          <a:custGeom>
            <a:avLst/>
            <a:gdLst/>
            <a:ahLst/>
            <a:cxnLst/>
            <a:rect r="r" b="b" t="t" l="l"/>
            <a:pathLst>
              <a:path h="1929259" w="18288000">
                <a:moveTo>
                  <a:pt x="0" y="0"/>
                </a:moveTo>
                <a:lnTo>
                  <a:pt x="18288000" y="0"/>
                </a:lnTo>
                <a:lnTo>
                  <a:pt x="18288000" y="1929259"/>
                </a:lnTo>
                <a:lnTo>
                  <a:pt x="0" y="1929259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-111" r="0" b="-111"/>
            </a:stretch>
          </a:blipFill>
        </p:spPr>
      </p:sp>
      <p:sp>
        <p:nvSpPr>
          <p:cNvPr name="TextBox 13" id="13"/>
          <p:cNvSpPr txBox="true"/>
          <p:nvPr/>
        </p:nvSpPr>
        <p:spPr>
          <a:xfrm rot="0">
            <a:off x="511198" y="1820656"/>
            <a:ext cx="8222178" cy="77267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719"/>
              </a:lnSpc>
            </a:pPr>
            <a:r>
              <a:rPr lang="en-US" sz="4800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{HYMN7_KN_V6}</a:t>
            </a: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</p:txBody>
      </p:sp>
      <p:sp>
        <p:nvSpPr>
          <p:cNvPr name="TextBox 14" id="14"/>
          <p:cNvSpPr txBox="true"/>
          <p:nvPr/>
        </p:nvSpPr>
        <p:spPr>
          <a:xfrm rot="0">
            <a:off x="9471746" y="1820656"/>
            <a:ext cx="8222178" cy="77267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719"/>
              </a:lnSpc>
            </a:pPr>
            <a:r>
              <a:rPr lang="en-US" sz="4800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{HYMN7_EN_V6}</a:t>
            </a: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</p:txBody>
      </p:sp>
      <p:sp>
        <p:nvSpPr>
          <p:cNvPr name="TextBox 15" id="15"/>
          <p:cNvSpPr txBox="true"/>
          <p:nvPr/>
        </p:nvSpPr>
        <p:spPr>
          <a:xfrm rot="0">
            <a:off x="1211202" y="137356"/>
            <a:ext cx="15865597" cy="79385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98"/>
              </a:lnSpc>
            </a:pPr>
            <a:r>
              <a:rPr lang="en-US" sz="3999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{HYMN7_DES}</a:t>
            </a:r>
          </a:p>
        </p:txBody>
      </p:sp>
    </p:spTree>
  </p:cSld>
  <p:clrMapOvr>
    <a:masterClrMapping/>
  </p:clrMapOvr>
</p:sld>
</file>

<file path=ppt/slides/slide9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798976" y="-1112126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0" y="0"/>
                </a:moveTo>
                <a:lnTo>
                  <a:pt x="5448219" y="0"/>
                </a:lnTo>
                <a:lnTo>
                  <a:pt x="5448219" y="5016902"/>
                </a:lnTo>
                <a:lnTo>
                  <a:pt x="0" y="501690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48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-176066" y="-3525521"/>
            <a:ext cx="18640140" cy="18640140"/>
            <a:chOff x="0" y="0"/>
            <a:chExt cx="24853520" cy="2485352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853519" cy="24853519"/>
            </a:xfrm>
            <a:custGeom>
              <a:avLst/>
              <a:gdLst/>
              <a:ahLst/>
              <a:cxnLst/>
              <a:rect r="r" b="b" t="t" l="l"/>
              <a:pathLst>
                <a:path h="24853519" w="24853519">
                  <a:moveTo>
                    <a:pt x="0" y="0"/>
                  </a:moveTo>
                  <a:lnTo>
                    <a:pt x="24853519" y="0"/>
                  </a:lnTo>
                  <a:lnTo>
                    <a:pt x="24853519" y="24853519"/>
                  </a:lnTo>
                  <a:lnTo>
                    <a:pt x="0" y="2485351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alphaModFix amt="68000"/>
              </a:blip>
              <a:stretch>
                <a:fillRect l="0" t="0" r="0" b="0"/>
              </a:stretch>
            </a:blipFill>
          </p:spPr>
        </p:sp>
      </p:grpSp>
      <p:grpSp>
        <p:nvGrpSpPr>
          <p:cNvPr name="Group 5" id="5"/>
          <p:cNvGrpSpPr/>
          <p:nvPr/>
        </p:nvGrpSpPr>
        <p:grpSpPr>
          <a:xfrm rot="0">
            <a:off x="13236334" y="0"/>
            <a:ext cx="5227701" cy="4517612"/>
            <a:chOff x="0" y="0"/>
            <a:chExt cx="6970268" cy="6023483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6970268" cy="6023483"/>
            </a:xfrm>
            <a:custGeom>
              <a:avLst/>
              <a:gdLst/>
              <a:ahLst/>
              <a:cxnLst/>
              <a:rect r="r" b="b" t="t" l="l"/>
              <a:pathLst>
                <a:path h="6023483" w="6970268">
                  <a:moveTo>
                    <a:pt x="0" y="0"/>
                  </a:moveTo>
                  <a:lnTo>
                    <a:pt x="6970268" y="0"/>
                  </a:lnTo>
                  <a:lnTo>
                    <a:pt x="6970268" y="6023483"/>
                  </a:lnTo>
                  <a:lnTo>
                    <a:pt x="0" y="602348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2" r="0" b="-52"/>
              </a:stretch>
            </a:blipFill>
          </p:spPr>
        </p:sp>
      </p:grpSp>
      <p:grpSp>
        <p:nvGrpSpPr>
          <p:cNvPr name="Group 7" id="7"/>
          <p:cNvGrpSpPr/>
          <p:nvPr/>
        </p:nvGrpSpPr>
        <p:grpSpPr>
          <a:xfrm rot="0">
            <a:off x="-176066" y="7052411"/>
            <a:ext cx="4008787" cy="3464243"/>
            <a:chOff x="0" y="0"/>
            <a:chExt cx="5345049" cy="4618991"/>
          </a:xfrm>
        </p:grpSpPr>
        <p:sp>
          <p:nvSpPr>
            <p:cNvPr name="Freeform 8" id="8"/>
            <p:cNvSpPr/>
            <p:nvPr/>
          </p:nvSpPr>
          <p:spPr>
            <a:xfrm flipH="true" flipV="true" rot="0">
              <a:off x="0" y="0"/>
              <a:ext cx="5345049" cy="4618990"/>
            </a:xfrm>
            <a:custGeom>
              <a:avLst/>
              <a:gdLst/>
              <a:ahLst/>
              <a:cxnLst/>
              <a:rect r="r" b="b" t="t" l="l"/>
              <a:pathLst>
                <a:path h="4618990" w="5345049">
                  <a:moveTo>
                    <a:pt x="5345049" y="4618990"/>
                  </a:moveTo>
                  <a:lnTo>
                    <a:pt x="0" y="4618990"/>
                  </a:lnTo>
                  <a:lnTo>
                    <a:pt x="0" y="0"/>
                  </a:lnTo>
                  <a:lnTo>
                    <a:pt x="5345049" y="0"/>
                  </a:lnTo>
                  <a:lnTo>
                    <a:pt x="5345049" y="4618990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2" r="0" b="-52"/>
              </a:stretch>
            </a:blipFill>
          </p:spPr>
        </p:sp>
      </p:grpSp>
      <p:sp>
        <p:nvSpPr>
          <p:cNvPr name="Freeform 9" id="9"/>
          <p:cNvSpPr/>
          <p:nvPr/>
        </p:nvSpPr>
        <p:spPr>
          <a:xfrm flipH="true" flipV="true" rot="0">
            <a:off x="14535190" y="7778549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5448219" y="5016902"/>
                </a:moveTo>
                <a:lnTo>
                  <a:pt x="0" y="5016902"/>
                </a:lnTo>
                <a:lnTo>
                  <a:pt x="0" y="0"/>
                </a:lnTo>
                <a:lnTo>
                  <a:pt x="5448219" y="0"/>
                </a:lnTo>
                <a:lnTo>
                  <a:pt x="5448219" y="5016902"/>
                </a:lnTo>
                <a:close/>
              </a:path>
            </a:pathLst>
          </a:custGeom>
          <a:blipFill>
            <a:blip r:embed="rId2">
              <a:alphaModFix amt="19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grpSp>
        <p:nvGrpSpPr>
          <p:cNvPr name="Group 10" id="10"/>
          <p:cNvGrpSpPr/>
          <p:nvPr/>
        </p:nvGrpSpPr>
        <p:grpSpPr>
          <a:xfrm rot="0">
            <a:off x="185327" y="173069"/>
            <a:ext cx="17920906" cy="9976104"/>
            <a:chOff x="0" y="0"/>
            <a:chExt cx="23894541" cy="13301472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23894542" cy="13301472"/>
            </a:xfrm>
            <a:custGeom>
              <a:avLst/>
              <a:gdLst/>
              <a:ahLst/>
              <a:cxnLst/>
              <a:rect r="r" b="b" t="t" l="l"/>
              <a:pathLst>
                <a:path h="13301472" w="23894542">
                  <a:moveTo>
                    <a:pt x="0" y="0"/>
                  </a:moveTo>
                  <a:lnTo>
                    <a:pt x="23894542" y="0"/>
                  </a:lnTo>
                  <a:lnTo>
                    <a:pt x="23894542" y="13301472"/>
                  </a:lnTo>
                  <a:lnTo>
                    <a:pt x="0" y="1330147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0" t="-9879" r="0" b="-9879"/>
              </a:stretch>
            </a:blipFill>
          </p:spPr>
        </p:sp>
      </p:grpSp>
      <p:sp>
        <p:nvSpPr>
          <p:cNvPr name="Freeform 12" id="12"/>
          <p:cNvSpPr/>
          <p:nvPr/>
        </p:nvSpPr>
        <p:spPr>
          <a:xfrm flipH="false" flipV="false" rot="0">
            <a:off x="0" y="-144661"/>
            <a:ext cx="18288000" cy="1929259"/>
          </a:xfrm>
          <a:custGeom>
            <a:avLst/>
            <a:gdLst/>
            <a:ahLst/>
            <a:cxnLst/>
            <a:rect r="r" b="b" t="t" l="l"/>
            <a:pathLst>
              <a:path h="1929259" w="18288000">
                <a:moveTo>
                  <a:pt x="0" y="0"/>
                </a:moveTo>
                <a:lnTo>
                  <a:pt x="18288000" y="0"/>
                </a:lnTo>
                <a:lnTo>
                  <a:pt x="18288000" y="1929259"/>
                </a:lnTo>
                <a:lnTo>
                  <a:pt x="0" y="1929259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-111" r="0" b="-111"/>
            </a:stretch>
          </a:blipFill>
        </p:spPr>
      </p:sp>
      <p:sp>
        <p:nvSpPr>
          <p:cNvPr name="TextBox 13" id="13"/>
          <p:cNvSpPr txBox="true"/>
          <p:nvPr/>
        </p:nvSpPr>
        <p:spPr>
          <a:xfrm rot="0">
            <a:off x="511198" y="1820656"/>
            <a:ext cx="8222178" cy="77267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719"/>
              </a:lnSpc>
            </a:pPr>
            <a:r>
              <a:rPr lang="en-US" sz="4800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{HYMN7_KN_V7}</a:t>
            </a: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</p:txBody>
      </p:sp>
      <p:sp>
        <p:nvSpPr>
          <p:cNvPr name="TextBox 14" id="14"/>
          <p:cNvSpPr txBox="true"/>
          <p:nvPr/>
        </p:nvSpPr>
        <p:spPr>
          <a:xfrm rot="0">
            <a:off x="9471746" y="1820656"/>
            <a:ext cx="8222178" cy="77267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719"/>
              </a:lnSpc>
            </a:pPr>
            <a:r>
              <a:rPr lang="en-US" sz="4800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{HYMN7_EN_V7}</a:t>
            </a: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</p:txBody>
      </p:sp>
      <p:sp>
        <p:nvSpPr>
          <p:cNvPr name="TextBox 15" id="15"/>
          <p:cNvSpPr txBox="true"/>
          <p:nvPr/>
        </p:nvSpPr>
        <p:spPr>
          <a:xfrm rot="0">
            <a:off x="1211202" y="137356"/>
            <a:ext cx="15865597" cy="79385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98"/>
              </a:lnSpc>
            </a:pPr>
            <a:r>
              <a:rPr lang="en-US" sz="3999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{HYMN7_DES}</a:t>
            </a:r>
          </a:p>
        </p:txBody>
      </p:sp>
    </p:spTree>
  </p:cSld>
  <p:clrMapOvr>
    <a:masterClrMapping/>
  </p:clrMapOvr>
</p:sld>
</file>

<file path=ppt/slides/slide9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798976" y="-1112126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0" y="0"/>
                </a:moveTo>
                <a:lnTo>
                  <a:pt x="5448219" y="0"/>
                </a:lnTo>
                <a:lnTo>
                  <a:pt x="5448219" y="5016902"/>
                </a:lnTo>
                <a:lnTo>
                  <a:pt x="0" y="501690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48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-176066" y="-3525521"/>
            <a:ext cx="18640140" cy="18640140"/>
            <a:chOff x="0" y="0"/>
            <a:chExt cx="24853520" cy="2485352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853519" cy="24853519"/>
            </a:xfrm>
            <a:custGeom>
              <a:avLst/>
              <a:gdLst/>
              <a:ahLst/>
              <a:cxnLst/>
              <a:rect r="r" b="b" t="t" l="l"/>
              <a:pathLst>
                <a:path h="24853519" w="24853519">
                  <a:moveTo>
                    <a:pt x="0" y="0"/>
                  </a:moveTo>
                  <a:lnTo>
                    <a:pt x="24853519" y="0"/>
                  </a:lnTo>
                  <a:lnTo>
                    <a:pt x="24853519" y="24853519"/>
                  </a:lnTo>
                  <a:lnTo>
                    <a:pt x="0" y="2485351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alphaModFix amt="68000"/>
              </a:blip>
              <a:stretch>
                <a:fillRect l="0" t="0" r="0" b="0"/>
              </a:stretch>
            </a:blipFill>
          </p:spPr>
        </p:sp>
      </p:grpSp>
      <p:grpSp>
        <p:nvGrpSpPr>
          <p:cNvPr name="Group 5" id="5"/>
          <p:cNvGrpSpPr/>
          <p:nvPr/>
        </p:nvGrpSpPr>
        <p:grpSpPr>
          <a:xfrm rot="0">
            <a:off x="13236334" y="0"/>
            <a:ext cx="5227701" cy="4517612"/>
            <a:chOff x="0" y="0"/>
            <a:chExt cx="6970268" cy="6023483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6970268" cy="6023483"/>
            </a:xfrm>
            <a:custGeom>
              <a:avLst/>
              <a:gdLst/>
              <a:ahLst/>
              <a:cxnLst/>
              <a:rect r="r" b="b" t="t" l="l"/>
              <a:pathLst>
                <a:path h="6023483" w="6970268">
                  <a:moveTo>
                    <a:pt x="0" y="0"/>
                  </a:moveTo>
                  <a:lnTo>
                    <a:pt x="6970268" y="0"/>
                  </a:lnTo>
                  <a:lnTo>
                    <a:pt x="6970268" y="6023483"/>
                  </a:lnTo>
                  <a:lnTo>
                    <a:pt x="0" y="602348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2" r="0" b="-52"/>
              </a:stretch>
            </a:blipFill>
          </p:spPr>
        </p:sp>
      </p:grpSp>
      <p:grpSp>
        <p:nvGrpSpPr>
          <p:cNvPr name="Group 7" id="7"/>
          <p:cNvGrpSpPr/>
          <p:nvPr/>
        </p:nvGrpSpPr>
        <p:grpSpPr>
          <a:xfrm rot="0">
            <a:off x="-176066" y="7052411"/>
            <a:ext cx="4008787" cy="3464243"/>
            <a:chOff x="0" y="0"/>
            <a:chExt cx="5345049" cy="4618991"/>
          </a:xfrm>
        </p:grpSpPr>
        <p:sp>
          <p:nvSpPr>
            <p:cNvPr name="Freeform 8" id="8"/>
            <p:cNvSpPr/>
            <p:nvPr/>
          </p:nvSpPr>
          <p:spPr>
            <a:xfrm flipH="true" flipV="true" rot="0">
              <a:off x="0" y="0"/>
              <a:ext cx="5345049" cy="4618990"/>
            </a:xfrm>
            <a:custGeom>
              <a:avLst/>
              <a:gdLst/>
              <a:ahLst/>
              <a:cxnLst/>
              <a:rect r="r" b="b" t="t" l="l"/>
              <a:pathLst>
                <a:path h="4618990" w="5345049">
                  <a:moveTo>
                    <a:pt x="5345049" y="4618990"/>
                  </a:moveTo>
                  <a:lnTo>
                    <a:pt x="0" y="4618990"/>
                  </a:lnTo>
                  <a:lnTo>
                    <a:pt x="0" y="0"/>
                  </a:lnTo>
                  <a:lnTo>
                    <a:pt x="5345049" y="0"/>
                  </a:lnTo>
                  <a:lnTo>
                    <a:pt x="5345049" y="4618990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2" r="0" b="-52"/>
              </a:stretch>
            </a:blipFill>
          </p:spPr>
        </p:sp>
      </p:grpSp>
      <p:sp>
        <p:nvSpPr>
          <p:cNvPr name="Freeform 9" id="9"/>
          <p:cNvSpPr/>
          <p:nvPr/>
        </p:nvSpPr>
        <p:spPr>
          <a:xfrm flipH="true" flipV="true" rot="0">
            <a:off x="14535190" y="7778549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5448219" y="5016902"/>
                </a:moveTo>
                <a:lnTo>
                  <a:pt x="0" y="5016902"/>
                </a:lnTo>
                <a:lnTo>
                  <a:pt x="0" y="0"/>
                </a:lnTo>
                <a:lnTo>
                  <a:pt x="5448219" y="0"/>
                </a:lnTo>
                <a:lnTo>
                  <a:pt x="5448219" y="5016902"/>
                </a:lnTo>
                <a:close/>
              </a:path>
            </a:pathLst>
          </a:custGeom>
          <a:blipFill>
            <a:blip r:embed="rId2">
              <a:alphaModFix amt="19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grpSp>
        <p:nvGrpSpPr>
          <p:cNvPr name="Group 10" id="10"/>
          <p:cNvGrpSpPr/>
          <p:nvPr/>
        </p:nvGrpSpPr>
        <p:grpSpPr>
          <a:xfrm rot="0">
            <a:off x="185327" y="173069"/>
            <a:ext cx="17920906" cy="9976104"/>
            <a:chOff x="0" y="0"/>
            <a:chExt cx="23894541" cy="13301472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23894542" cy="13301472"/>
            </a:xfrm>
            <a:custGeom>
              <a:avLst/>
              <a:gdLst/>
              <a:ahLst/>
              <a:cxnLst/>
              <a:rect r="r" b="b" t="t" l="l"/>
              <a:pathLst>
                <a:path h="13301472" w="23894542">
                  <a:moveTo>
                    <a:pt x="0" y="0"/>
                  </a:moveTo>
                  <a:lnTo>
                    <a:pt x="23894542" y="0"/>
                  </a:lnTo>
                  <a:lnTo>
                    <a:pt x="23894542" y="13301472"/>
                  </a:lnTo>
                  <a:lnTo>
                    <a:pt x="0" y="1330147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0" t="-9879" r="0" b="-9879"/>
              </a:stretch>
            </a:blipFill>
          </p:spPr>
        </p:sp>
      </p:grpSp>
      <p:sp>
        <p:nvSpPr>
          <p:cNvPr name="Freeform 12" id="12"/>
          <p:cNvSpPr/>
          <p:nvPr/>
        </p:nvSpPr>
        <p:spPr>
          <a:xfrm flipH="false" flipV="false" rot="0">
            <a:off x="0" y="-144661"/>
            <a:ext cx="18288000" cy="1929259"/>
          </a:xfrm>
          <a:custGeom>
            <a:avLst/>
            <a:gdLst/>
            <a:ahLst/>
            <a:cxnLst/>
            <a:rect r="r" b="b" t="t" l="l"/>
            <a:pathLst>
              <a:path h="1929259" w="18288000">
                <a:moveTo>
                  <a:pt x="0" y="0"/>
                </a:moveTo>
                <a:lnTo>
                  <a:pt x="18288000" y="0"/>
                </a:lnTo>
                <a:lnTo>
                  <a:pt x="18288000" y="1929259"/>
                </a:lnTo>
                <a:lnTo>
                  <a:pt x="0" y="1929259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-111" r="0" b="-111"/>
            </a:stretch>
          </a:blipFill>
        </p:spPr>
      </p:sp>
      <p:sp>
        <p:nvSpPr>
          <p:cNvPr name="TextBox 13" id="13"/>
          <p:cNvSpPr txBox="true"/>
          <p:nvPr/>
        </p:nvSpPr>
        <p:spPr>
          <a:xfrm rot="0">
            <a:off x="511198" y="1820656"/>
            <a:ext cx="8222178" cy="77267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719"/>
              </a:lnSpc>
            </a:pPr>
            <a:r>
              <a:rPr lang="en-US" sz="4800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{HYMN7_KN_V8}</a:t>
            </a: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</p:txBody>
      </p:sp>
      <p:sp>
        <p:nvSpPr>
          <p:cNvPr name="TextBox 14" id="14"/>
          <p:cNvSpPr txBox="true"/>
          <p:nvPr/>
        </p:nvSpPr>
        <p:spPr>
          <a:xfrm rot="0">
            <a:off x="9471746" y="1820656"/>
            <a:ext cx="8222178" cy="77267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719"/>
              </a:lnSpc>
            </a:pPr>
            <a:r>
              <a:rPr lang="en-US" sz="4800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{HYMN7_EN_V8}</a:t>
            </a: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</p:txBody>
      </p:sp>
      <p:sp>
        <p:nvSpPr>
          <p:cNvPr name="TextBox 15" id="15"/>
          <p:cNvSpPr txBox="true"/>
          <p:nvPr/>
        </p:nvSpPr>
        <p:spPr>
          <a:xfrm rot="0">
            <a:off x="1211202" y="137356"/>
            <a:ext cx="15865597" cy="79385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98"/>
              </a:lnSpc>
            </a:pPr>
            <a:r>
              <a:rPr lang="en-US" sz="3999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{HYMN7_DES}</a:t>
            </a:r>
          </a:p>
        </p:txBody>
      </p:sp>
    </p:spTree>
  </p:cSld>
  <p:clrMapOvr>
    <a:masterClrMapping/>
  </p:clrMapOvr>
</p:sld>
</file>

<file path=ppt/slides/slide9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798976" y="-1112126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0" y="0"/>
                </a:moveTo>
                <a:lnTo>
                  <a:pt x="5448219" y="0"/>
                </a:lnTo>
                <a:lnTo>
                  <a:pt x="5448219" y="5016902"/>
                </a:lnTo>
                <a:lnTo>
                  <a:pt x="0" y="501690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48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-176066" y="-3525521"/>
            <a:ext cx="18640140" cy="18640140"/>
            <a:chOff x="0" y="0"/>
            <a:chExt cx="24853520" cy="2485352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853519" cy="24853519"/>
            </a:xfrm>
            <a:custGeom>
              <a:avLst/>
              <a:gdLst/>
              <a:ahLst/>
              <a:cxnLst/>
              <a:rect r="r" b="b" t="t" l="l"/>
              <a:pathLst>
                <a:path h="24853519" w="24853519">
                  <a:moveTo>
                    <a:pt x="0" y="0"/>
                  </a:moveTo>
                  <a:lnTo>
                    <a:pt x="24853519" y="0"/>
                  </a:lnTo>
                  <a:lnTo>
                    <a:pt x="24853519" y="24853519"/>
                  </a:lnTo>
                  <a:lnTo>
                    <a:pt x="0" y="2485351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alphaModFix amt="68000"/>
              </a:blip>
              <a:stretch>
                <a:fillRect l="0" t="0" r="0" b="0"/>
              </a:stretch>
            </a:blipFill>
          </p:spPr>
        </p:sp>
      </p:grpSp>
      <p:grpSp>
        <p:nvGrpSpPr>
          <p:cNvPr name="Group 5" id="5"/>
          <p:cNvGrpSpPr/>
          <p:nvPr/>
        </p:nvGrpSpPr>
        <p:grpSpPr>
          <a:xfrm rot="0">
            <a:off x="13236334" y="0"/>
            <a:ext cx="5227701" cy="4517612"/>
            <a:chOff x="0" y="0"/>
            <a:chExt cx="6970268" cy="6023483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6970268" cy="6023483"/>
            </a:xfrm>
            <a:custGeom>
              <a:avLst/>
              <a:gdLst/>
              <a:ahLst/>
              <a:cxnLst/>
              <a:rect r="r" b="b" t="t" l="l"/>
              <a:pathLst>
                <a:path h="6023483" w="6970268">
                  <a:moveTo>
                    <a:pt x="0" y="0"/>
                  </a:moveTo>
                  <a:lnTo>
                    <a:pt x="6970268" y="0"/>
                  </a:lnTo>
                  <a:lnTo>
                    <a:pt x="6970268" y="6023483"/>
                  </a:lnTo>
                  <a:lnTo>
                    <a:pt x="0" y="602348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2" r="0" b="-52"/>
              </a:stretch>
            </a:blipFill>
          </p:spPr>
        </p:sp>
      </p:grpSp>
      <p:grpSp>
        <p:nvGrpSpPr>
          <p:cNvPr name="Group 7" id="7"/>
          <p:cNvGrpSpPr/>
          <p:nvPr/>
        </p:nvGrpSpPr>
        <p:grpSpPr>
          <a:xfrm rot="0">
            <a:off x="-176066" y="5999066"/>
            <a:ext cx="5227701" cy="4517612"/>
            <a:chOff x="0" y="0"/>
            <a:chExt cx="6970268" cy="6023483"/>
          </a:xfrm>
        </p:grpSpPr>
        <p:sp>
          <p:nvSpPr>
            <p:cNvPr name="Freeform 8" id="8"/>
            <p:cNvSpPr/>
            <p:nvPr/>
          </p:nvSpPr>
          <p:spPr>
            <a:xfrm flipH="true" flipV="true" rot="0">
              <a:off x="0" y="0"/>
              <a:ext cx="6970268" cy="6023483"/>
            </a:xfrm>
            <a:custGeom>
              <a:avLst/>
              <a:gdLst/>
              <a:ahLst/>
              <a:cxnLst/>
              <a:rect r="r" b="b" t="t" l="l"/>
              <a:pathLst>
                <a:path h="6023483" w="6970268">
                  <a:moveTo>
                    <a:pt x="6970268" y="6023483"/>
                  </a:moveTo>
                  <a:lnTo>
                    <a:pt x="0" y="6023483"/>
                  </a:lnTo>
                  <a:lnTo>
                    <a:pt x="0" y="0"/>
                  </a:lnTo>
                  <a:lnTo>
                    <a:pt x="6970268" y="0"/>
                  </a:lnTo>
                  <a:lnTo>
                    <a:pt x="6970268" y="6023483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2" r="0" b="-52"/>
              </a:stretch>
            </a:blipFill>
          </p:spPr>
        </p:sp>
      </p:grpSp>
      <p:sp>
        <p:nvSpPr>
          <p:cNvPr name="Freeform 9" id="9"/>
          <p:cNvSpPr/>
          <p:nvPr/>
        </p:nvSpPr>
        <p:spPr>
          <a:xfrm flipH="true" flipV="true" rot="0">
            <a:off x="14535190" y="7778549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5448219" y="5016902"/>
                </a:moveTo>
                <a:lnTo>
                  <a:pt x="0" y="5016902"/>
                </a:lnTo>
                <a:lnTo>
                  <a:pt x="0" y="0"/>
                </a:lnTo>
                <a:lnTo>
                  <a:pt x="5448219" y="0"/>
                </a:lnTo>
                <a:lnTo>
                  <a:pt x="5448219" y="5016902"/>
                </a:lnTo>
                <a:close/>
              </a:path>
            </a:pathLst>
          </a:custGeom>
          <a:blipFill>
            <a:blip r:embed="rId2">
              <a:alphaModFix amt="19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sp>
        <p:nvSpPr>
          <p:cNvPr name="TextBox 10" id="10"/>
          <p:cNvSpPr txBox="true"/>
          <p:nvPr/>
        </p:nvSpPr>
        <p:spPr>
          <a:xfrm rot="0">
            <a:off x="1600200" y="3593115"/>
            <a:ext cx="15429489" cy="182460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4930"/>
              </a:lnSpc>
            </a:pPr>
            <a:r>
              <a:rPr lang="en-US" sz="10665" b="true">
                <a:solidFill>
                  <a:srgbClr val="000000"/>
                </a:solidFill>
                <a:latin typeface="Aptos Bold"/>
                <a:ea typeface="Aptos Bold"/>
                <a:cs typeface="Aptos Bold"/>
                <a:sym typeface="Aptos Bold"/>
              </a:rPr>
              <a:t>{HYMN8_DES}</a:t>
            </a:r>
          </a:p>
        </p:txBody>
      </p:sp>
    </p:spTree>
  </p:cSld>
  <p:clrMapOvr>
    <a:masterClrMapping/>
  </p:clrMapOvr>
</p:sld>
</file>

<file path=ppt/slides/slide9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798976" y="-1112126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0" y="0"/>
                </a:moveTo>
                <a:lnTo>
                  <a:pt x="5448219" y="0"/>
                </a:lnTo>
                <a:lnTo>
                  <a:pt x="5448219" y="5016902"/>
                </a:lnTo>
                <a:lnTo>
                  <a:pt x="0" y="501690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48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-176066" y="-3525521"/>
            <a:ext cx="18640140" cy="18640140"/>
            <a:chOff x="0" y="0"/>
            <a:chExt cx="24853520" cy="2485352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853519" cy="24853519"/>
            </a:xfrm>
            <a:custGeom>
              <a:avLst/>
              <a:gdLst/>
              <a:ahLst/>
              <a:cxnLst/>
              <a:rect r="r" b="b" t="t" l="l"/>
              <a:pathLst>
                <a:path h="24853519" w="24853519">
                  <a:moveTo>
                    <a:pt x="0" y="0"/>
                  </a:moveTo>
                  <a:lnTo>
                    <a:pt x="24853519" y="0"/>
                  </a:lnTo>
                  <a:lnTo>
                    <a:pt x="24853519" y="24853519"/>
                  </a:lnTo>
                  <a:lnTo>
                    <a:pt x="0" y="2485351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alphaModFix amt="68000"/>
              </a:blip>
              <a:stretch>
                <a:fillRect l="0" t="0" r="0" b="0"/>
              </a:stretch>
            </a:blipFill>
          </p:spPr>
        </p:sp>
      </p:grpSp>
      <p:grpSp>
        <p:nvGrpSpPr>
          <p:cNvPr name="Group 5" id="5"/>
          <p:cNvGrpSpPr/>
          <p:nvPr/>
        </p:nvGrpSpPr>
        <p:grpSpPr>
          <a:xfrm rot="0">
            <a:off x="13236334" y="0"/>
            <a:ext cx="5227701" cy="4517612"/>
            <a:chOff x="0" y="0"/>
            <a:chExt cx="6970268" cy="6023483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6970268" cy="6023483"/>
            </a:xfrm>
            <a:custGeom>
              <a:avLst/>
              <a:gdLst/>
              <a:ahLst/>
              <a:cxnLst/>
              <a:rect r="r" b="b" t="t" l="l"/>
              <a:pathLst>
                <a:path h="6023483" w="6970268">
                  <a:moveTo>
                    <a:pt x="0" y="0"/>
                  </a:moveTo>
                  <a:lnTo>
                    <a:pt x="6970268" y="0"/>
                  </a:lnTo>
                  <a:lnTo>
                    <a:pt x="6970268" y="6023483"/>
                  </a:lnTo>
                  <a:lnTo>
                    <a:pt x="0" y="602348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2" r="0" b="-52"/>
              </a:stretch>
            </a:blipFill>
          </p:spPr>
        </p:sp>
      </p:grpSp>
      <p:grpSp>
        <p:nvGrpSpPr>
          <p:cNvPr name="Group 7" id="7"/>
          <p:cNvGrpSpPr/>
          <p:nvPr/>
        </p:nvGrpSpPr>
        <p:grpSpPr>
          <a:xfrm rot="0">
            <a:off x="-176066" y="7052411"/>
            <a:ext cx="4008787" cy="3464243"/>
            <a:chOff x="0" y="0"/>
            <a:chExt cx="5345049" cy="4618991"/>
          </a:xfrm>
        </p:grpSpPr>
        <p:sp>
          <p:nvSpPr>
            <p:cNvPr name="Freeform 8" id="8"/>
            <p:cNvSpPr/>
            <p:nvPr/>
          </p:nvSpPr>
          <p:spPr>
            <a:xfrm flipH="true" flipV="true" rot="0">
              <a:off x="0" y="0"/>
              <a:ext cx="5345049" cy="4618990"/>
            </a:xfrm>
            <a:custGeom>
              <a:avLst/>
              <a:gdLst/>
              <a:ahLst/>
              <a:cxnLst/>
              <a:rect r="r" b="b" t="t" l="l"/>
              <a:pathLst>
                <a:path h="4618990" w="5345049">
                  <a:moveTo>
                    <a:pt x="5345049" y="4618990"/>
                  </a:moveTo>
                  <a:lnTo>
                    <a:pt x="0" y="4618990"/>
                  </a:lnTo>
                  <a:lnTo>
                    <a:pt x="0" y="0"/>
                  </a:lnTo>
                  <a:lnTo>
                    <a:pt x="5345049" y="0"/>
                  </a:lnTo>
                  <a:lnTo>
                    <a:pt x="5345049" y="4618990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2" r="0" b="-52"/>
              </a:stretch>
            </a:blipFill>
          </p:spPr>
        </p:sp>
      </p:grpSp>
      <p:sp>
        <p:nvSpPr>
          <p:cNvPr name="Freeform 9" id="9"/>
          <p:cNvSpPr/>
          <p:nvPr/>
        </p:nvSpPr>
        <p:spPr>
          <a:xfrm flipH="true" flipV="true" rot="0">
            <a:off x="14535190" y="7778549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5448219" y="5016902"/>
                </a:moveTo>
                <a:lnTo>
                  <a:pt x="0" y="5016902"/>
                </a:lnTo>
                <a:lnTo>
                  <a:pt x="0" y="0"/>
                </a:lnTo>
                <a:lnTo>
                  <a:pt x="5448219" y="0"/>
                </a:lnTo>
                <a:lnTo>
                  <a:pt x="5448219" y="5016902"/>
                </a:lnTo>
                <a:close/>
              </a:path>
            </a:pathLst>
          </a:custGeom>
          <a:blipFill>
            <a:blip r:embed="rId2">
              <a:alphaModFix amt="19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grpSp>
        <p:nvGrpSpPr>
          <p:cNvPr name="Group 10" id="10"/>
          <p:cNvGrpSpPr/>
          <p:nvPr/>
        </p:nvGrpSpPr>
        <p:grpSpPr>
          <a:xfrm rot="0">
            <a:off x="185327" y="173069"/>
            <a:ext cx="17920906" cy="9976104"/>
            <a:chOff x="0" y="0"/>
            <a:chExt cx="23894541" cy="13301472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23894542" cy="13301472"/>
            </a:xfrm>
            <a:custGeom>
              <a:avLst/>
              <a:gdLst/>
              <a:ahLst/>
              <a:cxnLst/>
              <a:rect r="r" b="b" t="t" l="l"/>
              <a:pathLst>
                <a:path h="13301472" w="23894542">
                  <a:moveTo>
                    <a:pt x="0" y="0"/>
                  </a:moveTo>
                  <a:lnTo>
                    <a:pt x="23894542" y="0"/>
                  </a:lnTo>
                  <a:lnTo>
                    <a:pt x="23894542" y="13301472"/>
                  </a:lnTo>
                  <a:lnTo>
                    <a:pt x="0" y="1330147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0" t="-9879" r="0" b="-9879"/>
              </a:stretch>
            </a:blipFill>
          </p:spPr>
        </p:sp>
      </p:grpSp>
      <p:sp>
        <p:nvSpPr>
          <p:cNvPr name="Freeform 12" id="12"/>
          <p:cNvSpPr/>
          <p:nvPr/>
        </p:nvSpPr>
        <p:spPr>
          <a:xfrm flipH="false" flipV="false" rot="0">
            <a:off x="0" y="-144661"/>
            <a:ext cx="18288000" cy="1929259"/>
          </a:xfrm>
          <a:custGeom>
            <a:avLst/>
            <a:gdLst/>
            <a:ahLst/>
            <a:cxnLst/>
            <a:rect r="r" b="b" t="t" l="l"/>
            <a:pathLst>
              <a:path h="1929259" w="18288000">
                <a:moveTo>
                  <a:pt x="0" y="0"/>
                </a:moveTo>
                <a:lnTo>
                  <a:pt x="18288000" y="0"/>
                </a:lnTo>
                <a:lnTo>
                  <a:pt x="18288000" y="1929259"/>
                </a:lnTo>
                <a:lnTo>
                  <a:pt x="0" y="1929259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-111" r="0" b="-111"/>
            </a:stretch>
          </a:blipFill>
        </p:spPr>
      </p:sp>
      <p:sp>
        <p:nvSpPr>
          <p:cNvPr name="TextBox 13" id="13"/>
          <p:cNvSpPr txBox="true"/>
          <p:nvPr/>
        </p:nvSpPr>
        <p:spPr>
          <a:xfrm rot="0">
            <a:off x="1211202" y="137356"/>
            <a:ext cx="15865597" cy="79385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98"/>
              </a:lnSpc>
            </a:pPr>
            <a:r>
              <a:rPr lang="en-US" sz="3999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{HYMN8_DES}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511198" y="1820656"/>
            <a:ext cx="8222178" cy="77267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719"/>
              </a:lnSpc>
            </a:pPr>
            <a:r>
              <a:rPr lang="en-US" sz="4800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{HYMN8_KN_V1}</a:t>
            </a: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</p:txBody>
      </p:sp>
      <p:sp>
        <p:nvSpPr>
          <p:cNvPr name="TextBox 15" id="15"/>
          <p:cNvSpPr txBox="true"/>
          <p:nvPr/>
        </p:nvSpPr>
        <p:spPr>
          <a:xfrm rot="0">
            <a:off x="9471746" y="1820656"/>
            <a:ext cx="8222178" cy="77267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719"/>
              </a:lnSpc>
            </a:pPr>
            <a:r>
              <a:rPr lang="en-US" sz="4800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{HYMN8_EN_V1}</a:t>
            </a: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</p:txBody>
      </p:sp>
    </p:spTree>
  </p:cSld>
  <p:clrMapOvr>
    <a:masterClrMapping/>
  </p:clrMapOvr>
</p:sld>
</file>

<file path=ppt/slides/slide9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798976" y="-1112126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0" y="0"/>
                </a:moveTo>
                <a:lnTo>
                  <a:pt x="5448219" y="0"/>
                </a:lnTo>
                <a:lnTo>
                  <a:pt x="5448219" y="5016902"/>
                </a:lnTo>
                <a:lnTo>
                  <a:pt x="0" y="501690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48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-176066" y="-3525521"/>
            <a:ext cx="18640140" cy="18640140"/>
            <a:chOff x="0" y="0"/>
            <a:chExt cx="24853520" cy="2485352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853519" cy="24853519"/>
            </a:xfrm>
            <a:custGeom>
              <a:avLst/>
              <a:gdLst/>
              <a:ahLst/>
              <a:cxnLst/>
              <a:rect r="r" b="b" t="t" l="l"/>
              <a:pathLst>
                <a:path h="24853519" w="24853519">
                  <a:moveTo>
                    <a:pt x="0" y="0"/>
                  </a:moveTo>
                  <a:lnTo>
                    <a:pt x="24853519" y="0"/>
                  </a:lnTo>
                  <a:lnTo>
                    <a:pt x="24853519" y="24853519"/>
                  </a:lnTo>
                  <a:lnTo>
                    <a:pt x="0" y="2485351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alphaModFix amt="68000"/>
              </a:blip>
              <a:stretch>
                <a:fillRect l="0" t="0" r="0" b="0"/>
              </a:stretch>
            </a:blipFill>
          </p:spPr>
        </p:sp>
      </p:grpSp>
      <p:grpSp>
        <p:nvGrpSpPr>
          <p:cNvPr name="Group 5" id="5"/>
          <p:cNvGrpSpPr/>
          <p:nvPr/>
        </p:nvGrpSpPr>
        <p:grpSpPr>
          <a:xfrm rot="0">
            <a:off x="13236334" y="0"/>
            <a:ext cx="5227701" cy="4517612"/>
            <a:chOff x="0" y="0"/>
            <a:chExt cx="6970268" cy="6023483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6970268" cy="6023483"/>
            </a:xfrm>
            <a:custGeom>
              <a:avLst/>
              <a:gdLst/>
              <a:ahLst/>
              <a:cxnLst/>
              <a:rect r="r" b="b" t="t" l="l"/>
              <a:pathLst>
                <a:path h="6023483" w="6970268">
                  <a:moveTo>
                    <a:pt x="0" y="0"/>
                  </a:moveTo>
                  <a:lnTo>
                    <a:pt x="6970268" y="0"/>
                  </a:lnTo>
                  <a:lnTo>
                    <a:pt x="6970268" y="6023483"/>
                  </a:lnTo>
                  <a:lnTo>
                    <a:pt x="0" y="602348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2" r="0" b="-52"/>
              </a:stretch>
            </a:blipFill>
          </p:spPr>
        </p:sp>
      </p:grpSp>
      <p:grpSp>
        <p:nvGrpSpPr>
          <p:cNvPr name="Group 7" id="7"/>
          <p:cNvGrpSpPr/>
          <p:nvPr/>
        </p:nvGrpSpPr>
        <p:grpSpPr>
          <a:xfrm rot="0">
            <a:off x="-176066" y="7052411"/>
            <a:ext cx="4008787" cy="3464243"/>
            <a:chOff x="0" y="0"/>
            <a:chExt cx="5345049" cy="4618991"/>
          </a:xfrm>
        </p:grpSpPr>
        <p:sp>
          <p:nvSpPr>
            <p:cNvPr name="Freeform 8" id="8"/>
            <p:cNvSpPr/>
            <p:nvPr/>
          </p:nvSpPr>
          <p:spPr>
            <a:xfrm flipH="true" flipV="true" rot="0">
              <a:off x="0" y="0"/>
              <a:ext cx="5345049" cy="4618990"/>
            </a:xfrm>
            <a:custGeom>
              <a:avLst/>
              <a:gdLst/>
              <a:ahLst/>
              <a:cxnLst/>
              <a:rect r="r" b="b" t="t" l="l"/>
              <a:pathLst>
                <a:path h="4618990" w="5345049">
                  <a:moveTo>
                    <a:pt x="5345049" y="4618990"/>
                  </a:moveTo>
                  <a:lnTo>
                    <a:pt x="0" y="4618990"/>
                  </a:lnTo>
                  <a:lnTo>
                    <a:pt x="0" y="0"/>
                  </a:lnTo>
                  <a:lnTo>
                    <a:pt x="5345049" y="0"/>
                  </a:lnTo>
                  <a:lnTo>
                    <a:pt x="5345049" y="4618990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2" r="0" b="-52"/>
              </a:stretch>
            </a:blipFill>
          </p:spPr>
        </p:sp>
      </p:grpSp>
      <p:sp>
        <p:nvSpPr>
          <p:cNvPr name="Freeform 9" id="9"/>
          <p:cNvSpPr/>
          <p:nvPr/>
        </p:nvSpPr>
        <p:spPr>
          <a:xfrm flipH="true" flipV="true" rot="0">
            <a:off x="14535190" y="7778549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5448219" y="5016902"/>
                </a:moveTo>
                <a:lnTo>
                  <a:pt x="0" y="5016902"/>
                </a:lnTo>
                <a:lnTo>
                  <a:pt x="0" y="0"/>
                </a:lnTo>
                <a:lnTo>
                  <a:pt x="5448219" y="0"/>
                </a:lnTo>
                <a:lnTo>
                  <a:pt x="5448219" y="5016902"/>
                </a:lnTo>
                <a:close/>
              </a:path>
            </a:pathLst>
          </a:custGeom>
          <a:blipFill>
            <a:blip r:embed="rId2">
              <a:alphaModFix amt="19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grpSp>
        <p:nvGrpSpPr>
          <p:cNvPr name="Group 10" id="10"/>
          <p:cNvGrpSpPr/>
          <p:nvPr/>
        </p:nvGrpSpPr>
        <p:grpSpPr>
          <a:xfrm rot="0">
            <a:off x="185327" y="173069"/>
            <a:ext cx="17920906" cy="9976104"/>
            <a:chOff x="0" y="0"/>
            <a:chExt cx="23894541" cy="13301472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23894542" cy="13301472"/>
            </a:xfrm>
            <a:custGeom>
              <a:avLst/>
              <a:gdLst/>
              <a:ahLst/>
              <a:cxnLst/>
              <a:rect r="r" b="b" t="t" l="l"/>
              <a:pathLst>
                <a:path h="13301472" w="23894542">
                  <a:moveTo>
                    <a:pt x="0" y="0"/>
                  </a:moveTo>
                  <a:lnTo>
                    <a:pt x="23894542" y="0"/>
                  </a:lnTo>
                  <a:lnTo>
                    <a:pt x="23894542" y="13301472"/>
                  </a:lnTo>
                  <a:lnTo>
                    <a:pt x="0" y="1330147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0" t="-9879" r="0" b="-9879"/>
              </a:stretch>
            </a:blipFill>
          </p:spPr>
        </p:sp>
      </p:grpSp>
      <p:sp>
        <p:nvSpPr>
          <p:cNvPr name="Freeform 12" id="12"/>
          <p:cNvSpPr/>
          <p:nvPr/>
        </p:nvSpPr>
        <p:spPr>
          <a:xfrm flipH="false" flipV="false" rot="0">
            <a:off x="0" y="-144661"/>
            <a:ext cx="18288000" cy="1929259"/>
          </a:xfrm>
          <a:custGeom>
            <a:avLst/>
            <a:gdLst/>
            <a:ahLst/>
            <a:cxnLst/>
            <a:rect r="r" b="b" t="t" l="l"/>
            <a:pathLst>
              <a:path h="1929259" w="18288000">
                <a:moveTo>
                  <a:pt x="0" y="0"/>
                </a:moveTo>
                <a:lnTo>
                  <a:pt x="18288000" y="0"/>
                </a:lnTo>
                <a:lnTo>
                  <a:pt x="18288000" y="1929259"/>
                </a:lnTo>
                <a:lnTo>
                  <a:pt x="0" y="1929259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-111" r="0" b="-111"/>
            </a:stretch>
          </a:blipFill>
        </p:spPr>
      </p:sp>
      <p:sp>
        <p:nvSpPr>
          <p:cNvPr name="TextBox 13" id="13"/>
          <p:cNvSpPr txBox="true"/>
          <p:nvPr/>
        </p:nvSpPr>
        <p:spPr>
          <a:xfrm rot="0">
            <a:off x="511198" y="1820656"/>
            <a:ext cx="8222178" cy="77267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719"/>
              </a:lnSpc>
            </a:pPr>
            <a:r>
              <a:rPr lang="en-US" sz="4800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{HYMN8_KN_V2}</a:t>
            </a: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</p:txBody>
      </p:sp>
      <p:sp>
        <p:nvSpPr>
          <p:cNvPr name="TextBox 14" id="14"/>
          <p:cNvSpPr txBox="true"/>
          <p:nvPr/>
        </p:nvSpPr>
        <p:spPr>
          <a:xfrm rot="0">
            <a:off x="9471746" y="1820656"/>
            <a:ext cx="8222178" cy="77267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719"/>
              </a:lnSpc>
            </a:pPr>
            <a:r>
              <a:rPr lang="en-US" sz="4800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{HYMN8_EN_V2}</a:t>
            </a: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</p:txBody>
      </p:sp>
      <p:sp>
        <p:nvSpPr>
          <p:cNvPr name="TextBox 15" id="15"/>
          <p:cNvSpPr txBox="true"/>
          <p:nvPr/>
        </p:nvSpPr>
        <p:spPr>
          <a:xfrm rot="0">
            <a:off x="1211202" y="137356"/>
            <a:ext cx="15865597" cy="79385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98"/>
              </a:lnSpc>
            </a:pPr>
            <a:r>
              <a:rPr lang="en-US" sz="3999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{HYMN8_DES}</a:t>
            </a:r>
          </a:p>
        </p:txBody>
      </p:sp>
    </p:spTree>
  </p:cSld>
  <p:clrMapOvr>
    <a:masterClrMapping/>
  </p:clrMapOvr>
</p:sld>
</file>

<file path=ppt/slides/slide9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798976" y="-1112126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0" y="0"/>
                </a:moveTo>
                <a:lnTo>
                  <a:pt x="5448219" y="0"/>
                </a:lnTo>
                <a:lnTo>
                  <a:pt x="5448219" y="5016902"/>
                </a:lnTo>
                <a:lnTo>
                  <a:pt x="0" y="501690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48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-176066" y="-3525521"/>
            <a:ext cx="18640140" cy="18640140"/>
            <a:chOff x="0" y="0"/>
            <a:chExt cx="24853520" cy="2485352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853519" cy="24853519"/>
            </a:xfrm>
            <a:custGeom>
              <a:avLst/>
              <a:gdLst/>
              <a:ahLst/>
              <a:cxnLst/>
              <a:rect r="r" b="b" t="t" l="l"/>
              <a:pathLst>
                <a:path h="24853519" w="24853519">
                  <a:moveTo>
                    <a:pt x="0" y="0"/>
                  </a:moveTo>
                  <a:lnTo>
                    <a:pt x="24853519" y="0"/>
                  </a:lnTo>
                  <a:lnTo>
                    <a:pt x="24853519" y="24853519"/>
                  </a:lnTo>
                  <a:lnTo>
                    <a:pt x="0" y="2485351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alphaModFix amt="68000"/>
              </a:blip>
              <a:stretch>
                <a:fillRect l="0" t="0" r="0" b="0"/>
              </a:stretch>
            </a:blipFill>
          </p:spPr>
        </p:sp>
      </p:grpSp>
      <p:grpSp>
        <p:nvGrpSpPr>
          <p:cNvPr name="Group 5" id="5"/>
          <p:cNvGrpSpPr/>
          <p:nvPr/>
        </p:nvGrpSpPr>
        <p:grpSpPr>
          <a:xfrm rot="0">
            <a:off x="13236334" y="0"/>
            <a:ext cx="5227701" cy="4517612"/>
            <a:chOff x="0" y="0"/>
            <a:chExt cx="6970268" cy="6023483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6970268" cy="6023483"/>
            </a:xfrm>
            <a:custGeom>
              <a:avLst/>
              <a:gdLst/>
              <a:ahLst/>
              <a:cxnLst/>
              <a:rect r="r" b="b" t="t" l="l"/>
              <a:pathLst>
                <a:path h="6023483" w="6970268">
                  <a:moveTo>
                    <a:pt x="0" y="0"/>
                  </a:moveTo>
                  <a:lnTo>
                    <a:pt x="6970268" y="0"/>
                  </a:lnTo>
                  <a:lnTo>
                    <a:pt x="6970268" y="6023483"/>
                  </a:lnTo>
                  <a:lnTo>
                    <a:pt x="0" y="602348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2" r="0" b="-52"/>
              </a:stretch>
            </a:blipFill>
          </p:spPr>
        </p:sp>
      </p:grpSp>
      <p:grpSp>
        <p:nvGrpSpPr>
          <p:cNvPr name="Group 7" id="7"/>
          <p:cNvGrpSpPr/>
          <p:nvPr/>
        </p:nvGrpSpPr>
        <p:grpSpPr>
          <a:xfrm rot="0">
            <a:off x="-176066" y="7052411"/>
            <a:ext cx="4008787" cy="3464243"/>
            <a:chOff x="0" y="0"/>
            <a:chExt cx="5345049" cy="4618991"/>
          </a:xfrm>
        </p:grpSpPr>
        <p:sp>
          <p:nvSpPr>
            <p:cNvPr name="Freeform 8" id="8"/>
            <p:cNvSpPr/>
            <p:nvPr/>
          </p:nvSpPr>
          <p:spPr>
            <a:xfrm flipH="true" flipV="true" rot="0">
              <a:off x="0" y="0"/>
              <a:ext cx="5345049" cy="4618990"/>
            </a:xfrm>
            <a:custGeom>
              <a:avLst/>
              <a:gdLst/>
              <a:ahLst/>
              <a:cxnLst/>
              <a:rect r="r" b="b" t="t" l="l"/>
              <a:pathLst>
                <a:path h="4618990" w="5345049">
                  <a:moveTo>
                    <a:pt x="5345049" y="4618990"/>
                  </a:moveTo>
                  <a:lnTo>
                    <a:pt x="0" y="4618990"/>
                  </a:lnTo>
                  <a:lnTo>
                    <a:pt x="0" y="0"/>
                  </a:lnTo>
                  <a:lnTo>
                    <a:pt x="5345049" y="0"/>
                  </a:lnTo>
                  <a:lnTo>
                    <a:pt x="5345049" y="4618990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2" r="0" b="-52"/>
              </a:stretch>
            </a:blipFill>
          </p:spPr>
        </p:sp>
      </p:grpSp>
      <p:sp>
        <p:nvSpPr>
          <p:cNvPr name="Freeform 9" id="9"/>
          <p:cNvSpPr/>
          <p:nvPr/>
        </p:nvSpPr>
        <p:spPr>
          <a:xfrm flipH="true" flipV="true" rot="0">
            <a:off x="14535190" y="7778549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5448219" y="5016902"/>
                </a:moveTo>
                <a:lnTo>
                  <a:pt x="0" y="5016902"/>
                </a:lnTo>
                <a:lnTo>
                  <a:pt x="0" y="0"/>
                </a:lnTo>
                <a:lnTo>
                  <a:pt x="5448219" y="0"/>
                </a:lnTo>
                <a:lnTo>
                  <a:pt x="5448219" y="5016902"/>
                </a:lnTo>
                <a:close/>
              </a:path>
            </a:pathLst>
          </a:custGeom>
          <a:blipFill>
            <a:blip r:embed="rId2">
              <a:alphaModFix amt="19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grpSp>
        <p:nvGrpSpPr>
          <p:cNvPr name="Group 10" id="10"/>
          <p:cNvGrpSpPr/>
          <p:nvPr/>
        </p:nvGrpSpPr>
        <p:grpSpPr>
          <a:xfrm rot="0">
            <a:off x="185327" y="173069"/>
            <a:ext cx="17920906" cy="9976104"/>
            <a:chOff x="0" y="0"/>
            <a:chExt cx="23894541" cy="13301472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23894542" cy="13301472"/>
            </a:xfrm>
            <a:custGeom>
              <a:avLst/>
              <a:gdLst/>
              <a:ahLst/>
              <a:cxnLst/>
              <a:rect r="r" b="b" t="t" l="l"/>
              <a:pathLst>
                <a:path h="13301472" w="23894542">
                  <a:moveTo>
                    <a:pt x="0" y="0"/>
                  </a:moveTo>
                  <a:lnTo>
                    <a:pt x="23894542" y="0"/>
                  </a:lnTo>
                  <a:lnTo>
                    <a:pt x="23894542" y="13301472"/>
                  </a:lnTo>
                  <a:lnTo>
                    <a:pt x="0" y="1330147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0" t="-9879" r="0" b="-9879"/>
              </a:stretch>
            </a:blipFill>
          </p:spPr>
        </p:sp>
      </p:grpSp>
      <p:sp>
        <p:nvSpPr>
          <p:cNvPr name="Freeform 12" id="12"/>
          <p:cNvSpPr/>
          <p:nvPr/>
        </p:nvSpPr>
        <p:spPr>
          <a:xfrm flipH="false" flipV="false" rot="0">
            <a:off x="0" y="-144661"/>
            <a:ext cx="18288000" cy="1929259"/>
          </a:xfrm>
          <a:custGeom>
            <a:avLst/>
            <a:gdLst/>
            <a:ahLst/>
            <a:cxnLst/>
            <a:rect r="r" b="b" t="t" l="l"/>
            <a:pathLst>
              <a:path h="1929259" w="18288000">
                <a:moveTo>
                  <a:pt x="0" y="0"/>
                </a:moveTo>
                <a:lnTo>
                  <a:pt x="18288000" y="0"/>
                </a:lnTo>
                <a:lnTo>
                  <a:pt x="18288000" y="1929259"/>
                </a:lnTo>
                <a:lnTo>
                  <a:pt x="0" y="1929259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-111" r="0" b="-111"/>
            </a:stretch>
          </a:blipFill>
        </p:spPr>
      </p:sp>
      <p:sp>
        <p:nvSpPr>
          <p:cNvPr name="TextBox 13" id="13"/>
          <p:cNvSpPr txBox="true"/>
          <p:nvPr/>
        </p:nvSpPr>
        <p:spPr>
          <a:xfrm rot="0">
            <a:off x="511198" y="1820656"/>
            <a:ext cx="8222178" cy="77267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719"/>
              </a:lnSpc>
            </a:pPr>
            <a:r>
              <a:rPr lang="en-US" sz="4800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{HYMN8_KN_V3}</a:t>
            </a: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</p:txBody>
      </p:sp>
      <p:sp>
        <p:nvSpPr>
          <p:cNvPr name="TextBox 14" id="14"/>
          <p:cNvSpPr txBox="true"/>
          <p:nvPr/>
        </p:nvSpPr>
        <p:spPr>
          <a:xfrm rot="0">
            <a:off x="9471746" y="1820656"/>
            <a:ext cx="8222178" cy="77267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719"/>
              </a:lnSpc>
            </a:pPr>
            <a:r>
              <a:rPr lang="en-US" sz="4800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{HYMN8_EN_V3}</a:t>
            </a: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</p:txBody>
      </p:sp>
      <p:sp>
        <p:nvSpPr>
          <p:cNvPr name="TextBox 15" id="15"/>
          <p:cNvSpPr txBox="true"/>
          <p:nvPr/>
        </p:nvSpPr>
        <p:spPr>
          <a:xfrm rot="0">
            <a:off x="1211202" y="137356"/>
            <a:ext cx="15865597" cy="79385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98"/>
              </a:lnSpc>
            </a:pPr>
            <a:r>
              <a:rPr lang="en-US" sz="3999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{HYMN8_DES}</a:t>
            </a:r>
          </a:p>
        </p:txBody>
      </p:sp>
    </p:spTree>
  </p:cSld>
  <p:clrMapOvr>
    <a:masterClrMapping/>
  </p:clrMapOvr>
</p:sld>
</file>

<file path=ppt/slides/slide9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798976" y="-1112126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0" y="0"/>
                </a:moveTo>
                <a:lnTo>
                  <a:pt x="5448219" y="0"/>
                </a:lnTo>
                <a:lnTo>
                  <a:pt x="5448219" y="5016902"/>
                </a:lnTo>
                <a:lnTo>
                  <a:pt x="0" y="501690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48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-176066" y="-3525521"/>
            <a:ext cx="18640140" cy="18640140"/>
            <a:chOff x="0" y="0"/>
            <a:chExt cx="24853520" cy="2485352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853519" cy="24853519"/>
            </a:xfrm>
            <a:custGeom>
              <a:avLst/>
              <a:gdLst/>
              <a:ahLst/>
              <a:cxnLst/>
              <a:rect r="r" b="b" t="t" l="l"/>
              <a:pathLst>
                <a:path h="24853519" w="24853519">
                  <a:moveTo>
                    <a:pt x="0" y="0"/>
                  </a:moveTo>
                  <a:lnTo>
                    <a:pt x="24853519" y="0"/>
                  </a:lnTo>
                  <a:lnTo>
                    <a:pt x="24853519" y="24853519"/>
                  </a:lnTo>
                  <a:lnTo>
                    <a:pt x="0" y="2485351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alphaModFix amt="68000"/>
              </a:blip>
              <a:stretch>
                <a:fillRect l="0" t="0" r="0" b="0"/>
              </a:stretch>
            </a:blipFill>
          </p:spPr>
        </p:sp>
      </p:grpSp>
      <p:grpSp>
        <p:nvGrpSpPr>
          <p:cNvPr name="Group 5" id="5"/>
          <p:cNvGrpSpPr/>
          <p:nvPr/>
        </p:nvGrpSpPr>
        <p:grpSpPr>
          <a:xfrm rot="0">
            <a:off x="13236334" y="0"/>
            <a:ext cx="5227701" cy="4517612"/>
            <a:chOff x="0" y="0"/>
            <a:chExt cx="6970268" cy="6023483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6970268" cy="6023483"/>
            </a:xfrm>
            <a:custGeom>
              <a:avLst/>
              <a:gdLst/>
              <a:ahLst/>
              <a:cxnLst/>
              <a:rect r="r" b="b" t="t" l="l"/>
              <a:pathLst>
                <a:path h="6023483" w="6970268">
                  <a:moveTo>
                    <a:pt x="0" y="0"/>
                  </a:moveTo>
                  <a:lnTo>
                    <a:pt x="6970268" y="0"/>
                  </a:lnTo>
                  <a:lnTo>
                    <a:pt x="6970268" y="6023483"/>
                  </a:lnTo>
                  <a:lnTo>
                    <a:pt x="0" y="602348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2" r="0" b="-52"/>
              </a:stretch>
            </a:blipFill>
          </p:spPr>
        </p:sp>
      </p:grpSp>
      <p:grpSp>
        <p:nvGrpSpPr>
          <p:cNvPr name="Group 7" id="7"/>
          <p:cNvGrpSpPr/>
          <p:nvPr/>
        </p:nvGrpSpPr>
        <p:grpSpPr>
          <a:xfrm rot="0">
            <a:off x="-176066" y="7052411"/>
            <a:ext cx="4008787" cy="3464243"/>
            <a:chOff x="0" y="0"/>
            <a:chExt cx="5345049" cy="4618991"/>
          </a:xfrm>
        </p:grpSpPr>
        <p:sp>
          <p:nvSpPr>
            <p:cNvPr name="Freeform 8" id="8"/>
            <p:cNvSpPr/>
            <p:nvPr/>
          </p:nvSpPr>
          <p:spPr>
            <a:xfrm flipH="true" flipV="true" rot="0">
              <a:off x="0" y="0"/>
              <a:ext cx="5345049" cy="4618990"/>
            </a:xfrm>
            <a:custGeom>
              <a:avLst/>
              <a:gdLst/>
              <a:ahLst/>
              <a:cxnLst/>
              <a:rect r="r" b="b" t="t" l="l"/>
              <a:pathLst>
                <a:path h="4618990" w="5345049">
                  <a:moveTo>
                    <a:pt x="5345049" y="4618990"/>
                  </a:moveTo>
                  <a:lnTo>
                    <a:pt x="0" y="4618990"/>
                  </a:lnTo>
                  <a:lnTo>
                    <a:pt x="0" y="0"/>
                  </a:lnTo>
                  <a:lnTo>
                    <a:pt x="5345049" y="0"/>
                  </a:lnTo>
                  <a:lnTo>
                    <a:pt x="5345049" y="4618990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2" r="0" b="-52"/>
              </a:stretch>
            </a:blipFill>
          </p:spPr>
        </p:sp>
      </p:grpSp>
      <p:sp>
        <p:nvSpPr>
          <p:cNvPr name="Freeform 9" id="9"/>
          <p:cNvSpPr/>
          <p:nvPr/>
        </p:nvSpPr>
        <p:spPr>
          <a:xfrm flipH="true" flipV="true" rot="0">
            <a:off x="14535190" y="7778549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5448219" y="5016902"/>
                </a:moveTo>
                <a:lnTo>
                  <a:pt x="0" y="5016902"/>
                </a:lnTo>
                <a:lnTo>
                  <a:pt x="0" y="0"/>
                </a:lnTo>
                <a:lnTo>
                  <a:pt x="5448219" y="0"/>
                </a:lnTo>
                <a:lnTo>
                  <a:pt x="5448219" y="5016902"/>
                </a:lnTo>
                <a:close/>
              </a:path>
            </a:pathLst>
          </a:custGeom>
          <a:blipFill>
            <a:blip r:embed="rId2">
              <a:alphaModFix amt="19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grpSp>
        <p:nvGrpSpPr>
          <p:cNvPr name="Group 10" id="10"/>
          <p:cNvGrpSpPr/>
          <p:nvPr/>
        </p:nvGrpSpPr>
        <p:grpSpPr>
          <a:xfrm rot="0">
            <a:off x="185327" y="173069"/>
            <a:ext cx="17920906" cy="9976104"/>
            <a:chOff x="0" y="0"/>
            <a:chExt cx="23894541" cy="13301472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23894542" cy="13301472"/>
            </a:xfrm>
            <a:custGeom>
              <a:avLst/>
              <a:gdLst/>
              <a:ahLst/>
              <a:cxnLst/>
              <a:rect r="r" b="b" t="t" l="l"/>
              <a:pathLst>
                <a:path h="13301472" w="23894542">
                  <a:moveTo>
                    <a:pt x="0" y="0"/>
                  </a:moveTo>
                  <a:lnTo>
                    <a:pt x="23894542" y="0"/>
                  </a:lnTo>
                  <a:lnTo>
                    <a:pt x="23894542" y="13301472"/>
                  </a:lnTo>
                  <a:lnTo>
                    <a:pt x="0" y="1330147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0" t="-9879" r="0" b="-9879"/>
              </a:stretch>
            </a:blipFill>
          </p:spPr>
        </p:sp>
      </p:grpSp>
      <p:sp>
        <p:nvSpPr>
          <p:cNvPr name="Freeform 12" id="12"/>
          <p:cNvSpPr/>
          <p:nvPr/>
        </p:nvSpPr>
        <p:spPr>
          <a:xfrm flipH="false" flipV="false" rot="0">
            <a:off x="0" y="-144661"/>
            <a:ext cx="18288000" cy="1929259"/>
          </a:xfrm>
          <a:custGeom>
            <a:avLst/>
            <a:gdLst/>
            <a:ahLst/>
            <a:cxnLst/>
            <a:rect r="r" b="b" t="t" l="l"/>
            <a:pathLst>
              <a:path h="1929259" w="18288000">
                <a:moveTo>
                  <a:pt x="0" y="0"/>
                </a:moveTo>
                <a:lnTo>
                  <a:pt x="18288000" y="0"/>
                </a:lnTo>
                <a:lnTo>
                  <a:pt x="18288000" y="1929259"/>
                </a:lnTo>
                <a:lnTo>
                  <a:pt x="0" y="1929259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-111" r="0" b="-111"/>
            </a:stretch>
          </a:blipFill>
        </p:spPr>
      </p:sp>
      <p:sp>
        <p:nvSpPr>
          <p:cNvPr name="TextBox 13" id="13"/>
          <p:cNvSpPr txBox="true"/>
          <p:nvPr/>
        </p:nvSpPr>
        <p:spPr>
          <a:xfrm rot="0">
            <a:off x="511198" y="1820656"/>
            <a:ext cx="8222178" cy="77267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719"/>
              </a:lnSpc>
            </a:pPr>
            <a:r>
              <a:rPr lang="en-US" sz="4800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{HYMN8_KN_V4}</a:t>
            </a: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</p:txBody>
      </p:sp>
      <p:sp>
        <p:nvSpPr>
          <p:cNvPr name="TextBox 14" id="14"/>
          <p:cNvSpPr txBox="true"/>
          <p:nvPr/>
        </p:nvSpPr>
        <p:spPr>
          <a:xfrm rot="0">
            <a:off x="9471746" y="1820656"/>
            <a:ext cx="8222178" cy="77267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719"/>
              </a:lnSpc>
            </a:pPr>
            <a:r>
              <a:rPr lang="en-US" sz="4800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{HYMN8_EN_V4}</a:t>
            </a: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  <a:p>
            <a:pPr algn="l">
              <a:lnSpc>
                <a:spcPts val="6719"/>
              </a:lnSpc>
            </a:pPr>
          </a:p>
        </p:txBody>
      </p:sp>
      <p:sp>
        <p:nvSpPr>
          <p:cNvPr name="TextBox 15" id="15"/>
          <p:cNvSpPr txBox="true"/>
          <p:nvPr/>
        </p:nvSpPr>
        <p:spPr>
          <a:xfrm rot="0">
            <a:off x="1211202" y="137356"/>
            <a:ext cx="15865597" cy="79385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98"/>
              </a:lnSpc>
            </a:pPr>
            <a:r>
              <a:rPr lang="en-US" sz="3999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{HYMN8_DES}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DAG4re4zvqo</dc:identifier>
  <dcterms:modified xsi:type="dcterms:W3CDTF">2011-08-01T06:04:30Z</dcterms:modified>
  <cp:revision>1</cp:revision>
  <dc:title>confirmation template</dc:title>
</cp:coreProperties>
</file>

<file path=docProps/thumbnail.jpeg>
</file>